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70" r:id="rId5"/>
    <p:sldId id="271" r:id="rId6"/>
    <p:sldId id="264" r:id="rId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B6F100-3402-41B0-BE89-6DD75D29C40C}" v="6" dt="2022-11-23T10:08:25.8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4" d="100"/>
          <a:sy n="154" d="100"/>
        </p:scale>
        <p:origin x="276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customXml" Target="../customXml/item2.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 Id="rId14"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5d7c516b-9dcd-41a8-99d3-54425d29895b" providerId="ADAL" clId="{C3B6F100-3402-41B0-BE89-6DD75D29C40C}"/>
    <pc:docChg chg="custSel addSld modSld delMainMaster">
      <pc:chgData name="Gerjan de Ruiter" userId="5d7c516b-9dcd-41a8-99d3-54425d29895b" providerId="ADAL" clId="{C3B6F100-3402-41B0-BE89-6DD75D29C40C}" dt="2022-11-23T10:08:25.829" v="154"/>
      <pc:docMkLst>
        <pc:docMk/>
      </pc:docMkLst>
      <pc:sldChg chg="addSp delSp modSp new mod modClrScheme chgLayout">
        <pc:chgData name="Gerjan de Ruiter" userId="5d7c516b-9dcd-41a8-99d3-54425d29895b" providerId="ADAL" clId="{C3B6F100-3402-41B0-BE89-6DD75D29C40C}" dt="2022-11-23T09:49:43.019" v="93" actId="20577"/>
        <pc:sldMkLst>
          <pc:docMk/>
          <pc:sldMk cId="4033542794" sldId="257"/>
        </pc:sldMkLst>
        <pc:spChg chg="del mod ord">
          <ac:chgData name="Gerjan de Ruiter" userId="5d7c516b-9dcd-41a8-99d3-54425d29895b" providerId="ADAL" clId="{C3B6F100-3402-41B0-BE89-6DD75D29C40C}" dt="2022-11-23T09:40:53.324" v="1" actId="700"/>
          <ac:spMkLst>
            <pc:docMk/>
            <pc:sldMk cId="4033542794" sldId="257"/>
            <ac:spMk id="2" creationId="{949E8D3F-8296-BD23-C7D6-CEA11E604384}"/>
          </ac:spMkLst>
        </pc:spChg>
        <pc:spChg chg="del mod ord">
          <ac:chgData name="Gerjan de Ruiter" userId="5d7c516b-9dcd-41a8-99d3-54425d29895b" providerId="ADAL" clId="{C3B6F100-3402-41B0-BE89-6DD75D29C40C}" dt="2022-11-23T09:40:53.324" v="1" actId="700"/>
          <ac:spMkLst>
            <pc:docMk/>
            <pc:sldMk cId="4033542794" sldId="257"/>
            <ac:spMk id="3" creationId="{283FA146-73F0-02E1-4F8C-2D6F281FD8D9}"/>
          </ac:spMkLst>
        </pc:spChg>
        <pc:spChg chg="add mod ord">
          <ac:chgData name="Gerjan de Ruiter" userId="5d7c516b-9dcd-41a8-99d3-54425d29895b" providerId="ADAL" clId="{C3B6F100-3402-41B0-BE89-6DD75D29C40C}" dt="2022-11-23T09:41:04.964" v="3"/>
          <ac:spMkLst>
            <pc:docMk/>
            <pc:sldMk cId="4033542794" sldId="257"/>
            <ac:spMk id="4" creationId="{60B21F80-55A7-3CFA-8576-07DB14876267}"/>
          </ac:spMkLst>
        </pc:spChg>
        <pc:spChg chg="add mod ord">
          <ac:chgData name="Gerjan de Ruiter" userId="5d7c516b-9dcd-41a8-99d3-54425d29895b" providerId="ADAL" clId="{C3B6F100-3402-41B0-BE89-6DD75D29C40C}" dt="2022-11-23T09:49:43.019" v="93" actId="20577"/>
          <ac:spMkLst>
            <pc:docMk/>
            <pc:sldMk cId="4033542794" sldId="257"/>
            <ac:spMk id="5" creationId="{4040358F-C750-C699-0FF2-47F51D75859F}"/>
          </ac:spMkLst>
        </pc:spChg>
        <pc:spChg chg="add del mod ord">
          <ac:chgData name="Gerjan de Ruiter" userId="5d7c516b-9dcd-41a8-99d3-54425d29895b" providerId="ADAL" clId="{C3B6F100-3402-41B0-BE89-6DD75D29C40C}" dt="2022-11-23T09:40:59.306" v="2"/>
          <ac:spMkLst>
            <pc:docMk/>
            <pc:sldMk cId="4033542794" sldId="257"/>
            <ac:spMk id="6" creationId="{04CEF36D-9D70-46EE-81DC-28857BDC75B0}"/>
          </ac:spMkLst>
        </pc:spChg>
        <pc:spChg chg="add mod ord">
          <ac:chgData name="Gerjan de Ruiter" userId="5d7c516b-9dcd-41a8-99d3-54425d29895b" providerId="ADAL" clId="{C3B6F100-3402-41B0-BE89-6DD75D29C40C}" dt="2022-11-23T09:42:09.098" v="36" actId="20577"/>
          <ac:spMkLst>
            <pc:docMk/>
            <pc:sldMk cId="4033542794" sldId="257"/>
            <ac:spMk id="7" creationId="{F54488C3-5AA7-FCFF-4F6B-D052D41A4C6C}"/>
          </ac:spMkLst>
        </pc:spChg>
        <pc:picChg chg="add mod">
          <ac:chgData name="Gerjan de Ruiter" userId="5d7c516b-9dcd-41a8-99d3-54425d29895b" providerId="ADAL" clId="{C3B6F100-3402-41B0-BE89-6DD75D29C40C}" dt="2022-11-23T09:40:59.306" v="2"/>
          <ac:picMkLst>
            <pc:docMk/>
            <pc:sldMk cId="4033542794" sldId="257"/>
            <ac:picMk id="8" creationId="{4FD8652E-4D47-A091-9A9E-0B73711DF5C0}"/>
          </ac:picMkLst>
        </pc:picChg>
      </pc:sldChg>
      <pc:sldChg chg="addSp delSp modSp new mod modClrScheme modAnim chgLayout">
        <pc:chgData name="Gerjan de Ruiter" userId="5d7c516b-9dcd-41a8-99d3-54425d29895b" providerId="ADAL" clId="{C3B6F100-3402-41B0-BE89-6DD75D29C40C}" dt="2022-11-23T10:08:25.829" v="154"/>
        <pc:sldMkLst>
          <pc:docMk/>
          <pc:sldMk cId="1565745973" sldId="258"/>
        </pc:sldMkLst>
        <pc:spChg chg="del">
          <ac:chgData name="Gerjan de Ruiter" userId="5d7c516b-9dcd-41a8-99d3-54425d29895b" providerId="ADAL" clId="{C3B6F100-3402-41B0-BE89-6DD75D29C40C}" dt="2022-11-23T09:49:50.407" v="95" actId="700"/>
          <ac:spMkLst>
            <pc:docMk/>
            <pc:sldMk cId="1565745973" sldId="258"/>
            <ac:spMk id="2" creationId="{5B5AFFDE-C9BA-8E83-FA58-8BC404AED940}"/>
          </ac:spMkLst>
        </pc:spChg>
        <pc:spChg chg="del">
          <ac:chgData name="Gerjan de Ruiter" userId="5d7c516b-9dcd-41a8-99d3-54425d29895b" providerId="ADAL" clId="{C3B6F100-3402-41B0-BE89-6DD75D29C40C}" dt="2022-11-23T09:49:50.407" v="95" actId="700"/>
          <ac:spMkLst>
            <pc:docMk/>
            <pc:sldMk cId="1565745973" sldId="258"/>
            <ac:spMk id="3" creationId="{2F05722D-BFD9-A1D4-BED0-7C7AE166FE4C}"/>
          </ac:spMkLst>
        </pc:spChg>
        <pc:spChg chg="del mod ord">
          <ac:chgData name="Gerjan de Ruiter" userId="5d7c516b-9dcd-41a8-99d3-54425d29895b" providerId="ADAL" clId="{C3B6F100-3402-41B0-BE89-6DD75D29C40C}" dt="2022-11-23T09:49:50.407" v="95" actId="700"/>
          <ac:spMkLst>
            <pc:docMk/>
            <pc:sldMk cId="1565745973" sldId="258"/>
            <ac:spMk id="4" creationId="{EA6DED09-F8BC-E7A5-D453-B1444E0F036F}"/>
          </ac:spMkLst>
        </pc:spChg>
        <pc:spChg chg="del mod ord">
          <ac:chgData name="Gerjan de Ruiter" userId="5d7c516b-9dcd-41a8-99d3-54425d29895b" providerId="ADAL" clId="{C3B6F100-3402-41B0-BE89-6DD75D29C40C}" dt="2022-11-23T09:49:50.407" v="95" actId="700"/>
          <ac:spMkLst>
            <pc:docMk/>
            <pc:sldMk cId="1565745973" sldId="258"/>
            <ac:spMk id="5" creationId="{E52F6B68-8A63-8C59-5875-A225E66CE8AC}"/>
          </ac:spMkLst>
        </pc:spChg>
        <pc:spChg chg="add mod ord">
          <ac:chgData name="Gerjan de Ruiter" userId="5d7c516b-9dcd-41a8-99d3-54425d29895b" providerId="ADAL" clId="{C3B6F100-3402-41B0-BE89-6DD75D29C40C}" dt="2022-11-23T09:50:09.995" v="145" actId="20577"/>
          <ac:spMkLst>
            <pc:docMk/>
            <pc:sldMk cId="1565745973" sldId="258"/>
            <ac:spMk id="6" creationId="{0488909E-F3F4-0433-9744-BA05B871CA2D}"/>
          </ac:spMkLst>
        </pc:spChg>
        <pc:spChg chg="add mod ord">
          <ac:chgData name="Gerjan de Ruiter" userId="5d7c516b-9dcd-41a8-99d3-54425d29895b" providerId="ADAL" clId="{C3B6F100-3402-41B0-BE89-6DD75D29C40C}" dt="2022-11-23T10:08:20.914" v="153" actId="114"/>
          <ac:spMkLst>
            <pc:docMk/>
            <pc:sldMk cId="1565745973" sldId="258"/>
            <ac:spMk id="7" creationId="{CC1BAED1-BEEF-2847-1055-E51EA5A9FD2B}"/>
          </ac:spMkLst>
        </pc:spChg>
      </pc:sldChg>
      <pc:sldChg chg="add">
        <pc:chgData name="Gerjan de Ruiter" userId="5d7c516b-9dcd-41a8-99d3-54425d29895b" providerId="ADAL" clId="{C3B6F100-3402-41B0-BE89-6DD75D29C40C}" dt="2022-11-23T09:50:55.826" v="148"/>
        <pc:sldMkLst>
          <pc:docMk/>
          <pc:sldMk cId="1512741525" sldId="264"/>
        </pc:sldMkLst>
      </pc:sldChg>
      <pc:sldChg chg="add">
        <pc:chgData name="Gerjan de Ruiter" userId="5d7c516b-9dcd-41a8-99d3-54425d29895b" providerId="ADAL" clId="{C3B6F100-3402-41B0-BE89-6DD75D29C40C}" dt="2022-11-23T09:50:27.812" v="146"/>
        <pc:sldMkLst>
          <pc:docMk/>
          <pc:sldMk cId="0" sldId="270"/>
        </pc:sldMkLst>
      </pc:sldChg>
      <pc:sldChg chg="add">
        <pc:chgData name="Gerjan de Ruiter" userId="5d7c516b-9dcd-41a8-99d3-54425d29895b" providerId="ADAL" clId="{C3B6F100-3402-41B0-BE89-6DD75D29C40C}" dt="2022-11-23T09:50:40.115" v="147"/>
        <pc:sldMkLst>
          <pc:docMk/>
          <pc:sldMk cId="1900244631" sldId="271"/>
        </pc:sldMkLst>
      </pc:sldChg>
      <pc:sldMasterChg chg="del delSldLayout">
        <pc:chgData name="Gerjan de Ruiter" userId="5d7c516b-9dcd-41a8-99d3-54425d29895b" providerId="ADAL" clId="{C3B6F100-3402-41B0-BE89-6DD75D29C40C}" dt="2022-11-23T09:40:53.324" v="1" actId="700"/>
        <pc:sldMasterMkLst>
          <pc:docMk/>
          <pc:sldMasterMk cId="4012354459" sldId="2147483648"/>
        </pc:sldMasterMkLst>
        <pc:sldLayoutChg chg="del">
          <pc:chgData name="Gerjan de Ruiter" userId="5d7c516b-9dcd-41a8-99d3-54425d29895b" providerId="ADAL" clId="{C3B6F100-3402-41B0-BE89-6DD75D29C40C}" dt="2022-11-23T09:40:53.324" v="1" actId="700"/>
          <pc:sldLayoutMkLst>
            <pc:docMk/>
            <pc:sldMasterMk cId="4012354459" sldId="2147483648"/>
            <pc:sldLayoutMk cId="2419339718" sldId="2147483649"/>
          </pc:sldLayoutMkLst>
        </pc:sldLayoutChg>
        <pc:sldLayoutChg chg="del">
          <pc:chgData name="Gerjan de Ruiter" userId="5d7c516b-9dcd-41a8-99d3-54425d29895b" providerId="ADAL" clId="{C3B6F100-3402-41B0-BE89-6DD75D29C40C}" dt="2022-11-23T09:40:53.324" v="1" actId="700"/>
          <pc:sldLayoutMkLst>
            <pc:docMk/>
            <pc:sldMasterMk cId="4012354459" sldId="2147483648"/>
            <pc:sldLayoutMk cId="831646071" sldId="2147483650"/>
          </pc:sldLayoutMkLst>
        </pc:sldLayoutChg>
        <pc:sldLayoutChg chg="del">
          <pc:chgData name="Gerjan de Ruiter" userId="5d7c516b-9dcd-41a8-99d3-54425d29895b" providerId="ADAL" clId="{C3B6F100-3402-41B0-BE89-6DD75D29C40C}" dt="2022-11-23T09:40:53.324" v="1" actId="700"/>
          <pc:sldLayoutMkLst>
            <pc:docMk/>
            <pc:sldMasterMk cId="4012354459" sldId="2147483648"/>
            <pc:sldLayoutMk cId="2945195706" sldId="2147483651"/>
          </pc:sldLayoutMkLst>
        </pc:sldLayoutChg>
        <pc:sldLayoutChg chg="del">
          <pc:chgData name="Gerjan de Ruiter" userId="5d7c516b-9dcd-41a8-99d3-54425d29895b" providerId="ADAL" clId="{C3B6F100-3402-41B0-BE89-6DD75D29C40C}" dt="2022-11-23T09:40:53.324" v="1" actId="700"/>
          <pc:sldLayoutMkLst>
            <pc:docMk/>
            <pc:sldMasterMk cId="4012354459" sldId="2147483648"/>
            <pc:sldLayoutMk cId="2432919250" sldId="2147483652"/>
          </pc:sldLayoutMkLst>
        </pc:sldLayoutChg>
        <pc:sldLayoutChg chg="del">
          <pc:chgData name="Gerjan de Ruiter" userId="5d7c516b-9dcd-41a8-99d3-54425d29895b" providerId="ADAL" clId="{C3B6F100-3402-41B0-BE89-6DD75D29C40C}" dt="2022-11-23T09:40:53.324" v="1" actId="700"/>
          <pc:sldLayoutMkLst>
            <pc:docMk/>
            <pc:sldMasterMk cId="4012354459" sldId="2147483648"/>
            <pc:sldLayoutMk cId="2304967239" sldId="2147483653"/>
          </pc:sldLayoutMkLst>
        </pc:sldLayoutChg>
        <pc:sldLayoutChg chg="del">
          <pc:chgData name="Gerjan de Ruiter" userId="5d7c516b-9dcd-41a8-99d3-54425d29895b" providerId="ADAL" clId="{C3B6F100-3402-41B0-BE89-6DD75D29C40C}" dt="2022-11-23T09:40:53.324" v="1" actId="700"/>
          <pc:sldLayoutMkLst>
            <pc:docMk/>
            <pc:sldMasterMk cId="4012354459" sldId="2147483648"/>
            <pc:sldLayoutMk cId="2654478690" sldId="2147483654"/>
          </pc:sldLayoutMkLst>
        </pc:sldLayoutChg>
        <pc:sldLayoutChg chg="del">
          <pc:chgData name="Gerjan de Ruiter" userId="5d7c516b-9dcd-41a8-99d3-54425d29895b" providerId="ADAL" clId="{C3B6F100-3402-41B0-BE89-6DD75D29C40C}" dt="2022-11-23T09:40:53.324" v="1" actId="700"/>
          <pc:sldLayoutMkLst>
            <pc:docMk/>
            <pc:sldMasterMk cId="4012354459" sldId="2147483648"/>
            <pc:sldLayoutMk cId="4166087745" sldId="2147483655"/>
          </pc:sldLayoutMkLst>
        </pc:sldLayoutChg>
        <pc:sldLayoutChg chg="del">
          <pc:chgData name="Gerjan de Ruiter" userId="5d7c516b-9dcd-41a8-99d3-54425d29895b" providerId="ADAL" clId="{C3B6F100-3402-41B0-BE89-6DD75D29C40C}" dt="2022-11-23T09:40:53.324" v="1" actId="700"/>
          <pc:sldLayoutMkLst>
            <pc:docMk/>
            <pc:sldMasterMk cId="4012354459" sldId="2147483648"/>
            <pc:sldLayoutMk cId="3829761977" sldId="2147483656"/>
          </pc:sldLayoutMkLst>
        </pc:sldLayoutChg>
        <pc:sldLayoutChg chg="del">
          <pc:chgData name="Gerjan de Ruiter" userId="5d7c516b-9dcd-41a8-99d3-54425d29895b" providerId="ADAL" clId="{C3B6F100-3402-41B0-BE89-6DD75D29C40C}" dt="2022-11-23T09:40:53.324" v="1" actId="700"/>
          <pc:sldLayoutMkLst>
            <pc:docMk/>
            <pc:sldMasterMk cId="4012354459" sldId="2147483648"/>
            <pc:sldLayoutMk cId="1551163666" sldId="2147483657"/>
          </pc:sldLayoutMkLst>
        </pc:sldLayoutChg>
        <pc:sldLayoutChg chg="del">
          <pc:chgData name="Gerjan de Ruiter" userId="5d7c516b-9dcd-41a8-99d3-54425d29895b" providerId="ADAL" clId="{C3B6F100-3402-41B0-BE89-6DD75D29C40C}" dt="2022-11-23T09:40:53.324" v="1" actId="700"/>
          <pc:sldLayoutMkLst>
            <pc:docMk/>
            <pc:sldMasterMk cId="4012354459" sldId="2147483648"/>
            <pc:sldLayoutMk cId="3422873707" sldId="2147483658"/>
          </pc:sldLayoutMkLst>
        </pc:sldLayoutChg>
        <pc:sldLayoutChg chg="del">
          <pc:chgData name="Gerjan de Ruiter" userId="5d7c516b-9dcd-41a8-99d3-54425d29895b" providerId="ADAL" clId="{C3B6F100-3402-41B0-BE89-6DD75D29C40C}" dt="2022-11-23T09:40:53.324" v="1" actId="700"/>
          <pc:sldLayoutMkLst>
            <pc:docMk/>
            <pc:sldMasterMk cId="4012354459" sldId="2147483648"/>
            <pc:sldLayoutMk cId="1958408725" sldId="214748365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5F1C70-5D75-4884-937C-84CFDEF59FFE}"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20E7DED7-8F78-43E1-AA25-E3A84CAC77C2}">
      <dgm:prSet/>
      <dgm:spPr/>
      <dgm:t>
        <a:bodyPr/>
        <a:lstStyle/>
        <a:p>
          <a:r>
            <a:rPr lang="nl-NL"/>
            <a:t>Wat is het verschil tussen de oude en de nieuwe economie?</a:t>
          </a:r>
          <a:endParaRPr lang="en-US"/>
        </a:p>
      </dgm:t>
    </dgm:pt>
    <dgm:pt modelId="{4E81A06E-D4C0-4027-9868-441D14929279}" type="parTrans" cxnId="{B884115F-5847-4943-A9EA-F2A05AD0D54B}">
      <dgm:prSet/>
      <dgm:spPr/>
      <dgm:t>
        <a:bodyPr/>
        <a:lstStyle/>
        <a:p>
          <a:endParaRPr lang="en-US"/>
        </a:p>
      </dgm:t>
    </dgm:pt>
    <dgm:pt modelId="{A1BCB109-AFAE-47BA-9849-9D425BCFB465}" type="sibTrans" cxnId="{B884115F-5847-4943-A9EA-F2A05AD0D54B}">
      <dgm:prSet/>
      <dgm:spPr/>
      <dgm:t>
        <a:bodyPr/>
        <a:lstStyle/>
        <a:p>
          <a:endParaRPr lang="en-US"/>
        </a:p>
      </dgm:t>
    </dgm:pt>
    <dgm:pt modelId="{342BB1F1-6B8C-4B7F-A2B3-6A6ACF54225D}">
      <dgm:prSet/>
      <dgm:spPr/>
      <dgm:t>
        <a:bodyPr/>
        <a:lstStyle/>
        <a:p>
          <a:r>
            <a:rPr lang="nl-NL"/>
            <a:t>Wat betekent ecologische waarde?</a:t>
          </a:r>
          <a:endParaRPr lang="en-US"/>
        </a:p>
      </dgm:t>
    </dgm:pt>
    <dgm:pt modelId="{CF6F8594-2D67-4D14-BDB6-B15844522E8A}" type="parTrans" cxnId="{03CE2C4D-E855-4D9F-9BC6-AC1ED7A1552F}">
      <dgm:prSet/>
      <dgm:spPr/>
      <dgm:t>
        <a:bodyPr/>
        <a:lstStyle/>
        <a:p>
          <a:endParaRPr lang="en-US"/>
        </a:p>
      </dgm:t>
    </dgm:pt>
    <dgm:pt modelId="{3C3A8CBA-37D9-4253-A4FD-A9D39EBD279A}" type="sibTrans" cxnId="{03CE2C4D-E855-4D9F-9BC6-AC1ED7A1552F}">
      <dgm:prSet/>
      <dgm:spPr/>
      <dgm:t>
        <a:bodyPr/>
        <a:lstStyle/>
        <a:p>
          <a:endParaRPr lang="en-US"/>
        </a:p>
      </dgm:t>
    </dgm:pt>
    <dgm:pt modelId="{AFF5BDAF-A4A5-4F56-A867-D773FB6DF8F2}">
      <dgm:prSet/>
      <dgm:spPr/>
      <dgm:t>
        <a:bodyPr/>
        <a:lstStyle/>
        <a:p>
          <a:r>
            <a:rPr lang="nl-NL"/>
            <a:t>Wat betekent sociale waarde?</a:t>
          </a:r>
          <a:endParaRPr lang="en-US"/>
        </a:p>
      </dgm:t>
    </dgm:pt>
    <dgm:pt modelId="{8539D433-97DE-4BC8-B357-766EE60125C7}" type="parTrans" cxnId="{91147217-43D8-47B7-8D6A-7FE730401EE9}">
      <dgm:prSet/>
      <dgm:spPr/>
      <dgm:t>
        <a:bodyPr/>
        <a:lstStyle/>
        <a:p>
          <a:endParaRPr lang="en-US"/>
        </a:p>
      </dgm:t>
    </dgm:pt>
    <dgm:pt modelId="{4661B238-B8A7-4E2A-B2C9-01612AB284F4}" type="sibTrans" cxnId="{91147217-43D8-47B7-8D6A-7FE730401EE9}">
      <dgm:prSet/>
      <dgm:spPr/>
      <dgm:t>
        <a:bodyPr/>
        <a:lstStyle/>
        <a:p>
          <a:endParaRPr lang="en-US"/>
        </a:p>
      </dgm:t>
    </dgm:pt>
    <dgm:pt modelId="{F66C2277-1300-40BD-95FB-C5D916C34AEF}">
      <dgm:prSet/>
      <dgm:spPr/>
      <dgm:t>
        <a:bodyPr/>
        <a:lstStyle/>
        <a:p>
          <a:r>
            <a:rPr lang="nl-NL"/>
            <a:t>Wat betekent financiële waarde?</a:t>
          </a:r>
          <a:endParaRPr lang="en-US"/>
        </a:p>
      </dgm:t>
    </dgm:pt>
    <dgm:pt modelId="{E79A6E33-4D8B-4E39-9C22-151569B53ACC}" type="parTrans" cxnId="{CA7CAD86-0DF6-48E5-89AA-605396F83A91}">
      <dgm:prSet/>
      <dgm:spPr/>
      <dgm:t>
        <a:bodyPr/>
        <a:lstStyle/>
        <a:p>
          <a:endParaRPr lang="en-US"/>
        </a:p>
      </dgm:t>
    </dgm:pt>
    <dgm:pt modelId="{9EA7B5CF-5229-4034-A8C0-56AF924FDAC4}" type="sibTrans" cxnId="{CA7CAD86-0DF6-48E5-89AA-605396F83A91}">
      <dgm:prSet/>
      <dgm:spPr/>
      <dgm:t>
        <a:bodyPr/>
        <a:lstStyle/>
        <a:p>
          <a:endParaRPr lang="en-US"/>
        </a:p>
      </dgm:t>
    </dgm:pt>
    <dgm:pt modelId="{3F63E17E-3F0C-4361-A021-5F9C054AB9A6}" type="pres">
      <dgm:prSet presAssocID="{0B5F1C70-5D75-4884-937C-84CFDEF59FFE}" presName="linear" presStyleCnt="0">
        <dgm:presLayoutVars>
          <dgm:animLvl val="lvl"/>
          <dgm:resizeHandles val="exact"/>
        </dgm:presLayoutVars>
      </dgm:prSet>
      <dgm:spPr/>
    </dgm:pt>
    <dgm:pt modelId="{E2D8FC12-F180-417D-ACE6-F88CB5D8141E}" type="pres">
      <dgm:prSet presAssocID="{20E7DED7-8F78-43E1-AA25-E3A84CAC77C2}" presName="parentText" presStyleLbl="node1" presStyleIdx="0" presStyleCnt="4">
        <dgm:presLayoutVars>
          <dgm:chMax val="0"/>
          <dgm:bulletEnabled val="1"/>
        </dgm:presLayoutVars>
      </dgm:prSet>
      <dgm:spPr/>
    </dgm:pt>
    <dgm:pt modelId="{3255E4A3-B547-4E37-BD4A-6A51DDD46763}" type="pres">
      <dgm:prSet presAssocID="{A1BCB109-AFAE-47BA-9849-9D425BCFB465}" presName="spacer" presStyleCnt="0"/>
      <dgm:spPr/>
    </dgm:pt>
    <dgm:pt modelId="{75481899-7CF4-472B-894E-EC41DC67AE84}" type="pres">
      <dgm:prSet presAssocID="{342BB1F1-6B8C-4B7F-A2B3-6A6ACF54225D}" presName="parentText" presStyleLbl="node1" presStyleIdx="1" presStyleCnt="4">
        <dgm:presLayoutVars>
          <dgm:chMax val="0"/>
          <dgm:bulletEnabled val="1"/>
        </dgm:presLayoutVars>
      </dgm:prSet>
      <dgm:spPr/>
    </dgm:pt>
    <dgm:pt modelId="{D4BD214A-8D19-47F6-A895-5C41E6F90608}" type="pres">
      <dgm:prSet presAssocID="{3C3A8CBA-37D9-4253-A4FD-A9D39EBD279A}" presName="spacer" presStyleCnt="0"/>
      <dgm:spPr/>
    </dgm:pt>
    <dgm:pt modelId="{62832AD1-E97D-4705-9B88-02712FD913FE}" type="pres">
      <dgm:prSet presAssocID="{AFF5BDAF-A4A5-4F56-A867-D773FB6DF8F2}" presName="parentText" presStyleLbl="node1" presStyleIdx="2" presStyleCnt="4">
        <dgm:presLayoutVars>
          <dgm:chMax val="0"/>
          <dgm:bulletEnabled val="1"/>
        </dgm:presLayoutVars>
      </dgm:prSet>
      <dgm:spPr/>
    </dgm:pt>
    <dgm:pt modelId="{FBC09C26-640F-4927-A807-D0D50BF50DC4}" type="pres">
      <dgm:prSet presAssocID="{4661B238-B8A7-4E2A-B2C9-01612AB284F4}" presName="spacer" presStyleCnt="0"/>
      <dgm:spPr/>
    </dgm:pt>
    <dgm:pt modelId="{8986F57C-356D-4422-9790-7784CB31181F}" type="pres">
      <dgm:prSet presAssocID="{F66C2277-1300-40BD-95FB-C5D916C34AEF}" presName="parentText" presStyleLbl="node1" presStyleIdx="3" presStyleCnt="4">
        <dgm:presLayoutVars>
          <dgm:chMax val="0"/>
          <dgm:bulletEnabled val="1"/>
        </dgm:presLayoutVars>
      </dgm:prSet>
      <dgm:spPr/>
    </dgm:pt>
  </dgm:ptLst>
  <dgm:cxnLst>
    <dgm:cxn modelId="{91147217-43D8-47B7-8D6A-7FE730401EE9}" srcId="{0B5F1C70-5D75-4884-937C-84CFDEF59FFE}" destId="{AFF5BDAF-A4A5-4F56-A867-D773FB6DF8F2}" srcOrd="2" destOrd="0" parTransId="{8539D433-97DE-4BC8-B357-766EE60125C7}" sibTransId="{4661B238-B8A7-4E2A-B2C9-01612AB284F4}"/>
    <dgm:cxn modelId="{B884115F-5847-4943-A9EA-F2A05AD0D54B}" srcId="{0B5F1C70-5D75-4884-937C-84CFDEF59FFE}" destId="{20E7DED7-8F78-43E1-AA25-E3A84CAC77C2}" srcOrd="0" destOrd="0" parTransId="{4E81A06E-D4C0-4027-9868-441D14929279}" sibTransId="{A1BCB109-AFAE-47BA-9849-9D425BCFB465}"/>
    <dgm:cxn modelId="{03CE2C4D-E855-4D9F-9BC6-AC1ED7A1552F}" srcId="{0B5F1C70-5D75-4884-937C-84CFDEF59FFE}" destId="{342BB1F1-6B8C-4B7F-A2B3-6A6ACF54225D}" srcOrd="1" destOrd="0" parTransId="{CF6F8594-2D67-4D14-BDB6-B15844522E8A}" sibTransId="{3C3A8CBA-37D9-4253-A4FD-A9D39EBD279A}"/>
    <dgm:cxn modelId="{7DCF8F6E-9A7C-42A4-9C49-EDB578511CC3}" type="presOf" srcId="{F66C2277-1300-40BD-95FB-C5D916C34AEF}" destId="{8986F57C-356D-4422-9790-7784CB31181F}" srcOrd="0" destOrd="0" presId="urn:microsoft.com/office/officeart/2005/8/layout/vList2"/>
    <dgm:cxn modelId="{A381D158-1B56-4561-83EE-A41D3D1F5E0B}" type="presOf" srcId="{342BB1F1-6B8C-4B7F-A2B3-6A6ACF54225D}" destId="{75481899-7CF4-472B-894E-EC41DC67AE84}" srcOrd="0" destOrd="0" presId="urn:microsoft.com/office/officeart/2005/8/layout/vList2"/>
    <dgm:cxn modelId="{CA7CAD86-0DF6-48E5-89AA-605396F83A91}" srcId="{0B5F1C70-5D75-4884-937C-84CFDEF59FFE}" destId="{F66C2277-1300-40BD-95FB-C5D916C34AEF}" srcOrd="3" destOrd="0" parTransId="{E79A6E33-4D8B-4E39-9C22-151569B53ACC}" sibTransId="{9EA7B5CF-5229-4034-A8C0-56AF924FDAC4}"/>
    <dgm:cxn modelId="{C9C61795-72B9-4602-8AD1-1A3C59D310C5}" type="presOf" srcId="{0B5F1C70-5D75-4884-937C-84CFDEF59FFE}" destId="{3F63E17E-3F0C-4361-A021-5F9C054AB9A6}" srcOrd="0" destOrd="0" presId="urn:microsoft.com/office/officeart/2005/8/layout/vList2"/>
    <dgm:cxn modelId="{60F58399-D904-418A-9E3D-B1C27F1DE8B6}" type="presOf" srcId="{20E7DED7-8F78-43E1-AA25-E3A84CAC77C2}" destId="{E2D8FC12-F180-417D-ACE6-F88CB5D8141E}" srcOrd="0" destOrd="0" presId="urn:microsoft.com/office/officeart/2005/8/layout/vList2"/>
    <dgm:cxn modelId="{9F4376E1-F708-4B64-8111-71DF58AAD242}" type="presOf" srcId="{AFF5BDAF-A4A5-4F56-A867-D773FB6DF8F2}" destId="{62832AD1-E97D-4705-9B88-02712FD913FE}" srcOrd="0" destOrd="0" presId="urn:microsoft.com/office/officeart/2005/8/layout/vList2"/>
    <dgm:cxn modelId="{C74D241C-E944-4625-BFD2-439D800B484A}" type="presParOf" srcId="{3F63E17E-3F0C-4361-A021-5F9C054AB9A6}" destId="{E2D8FC12-F180-417D-ACE6-F88CB5D8141E}" srcOrd="0" destOrd="0" presId="urn:microsoft.com/office/officeart/2005/8/layout/vList2"/>
    <dgm:cxn modelId="{E3A0F13C-BC98-47BE-8A8C-8183D6738158}" type="presParOf" srcId="{3F63E17E-3F0C-4361-A021-5F9C054AB9A6}" destId="{3255E4A3-B547-4E37-BD4A-6A51DDD46763}" srcOrd="1" destOrd="0" presId="urn:microsoft.com/office/officeart/2005/8/layout/vList2"/>
    <dgm:cxn modelId="{56494E21-9B1A-4211-A6E6-51F714937465}" type="presParOf" srcId="{3F63E17E-3F0C-4361-A021-5F9C054AB9A6}" destId="{75481899-7CF4-472B-894E-EC41DC67AE84}" srcOrd="2" destOrd="0" presId="urn:microsoft.com/office/officeart/2005/8/layout/vList2"/>
    <dgm:cxn modelId="{3C4C4C0F-C946-45D1-9096-B973B17F3188}" type="presParOf" srcId="{3F63E17E-3F0C-4361-A021-5F9C054AB9A6}" destId="{D4BD214A-8D19-47F6-A895-5C41E6F90608}" srcOrd="3" destOrd="0" presId="urn:microsoft.com/office/officeart/2005/8/layout/vList2"/>
    <dgm:cxn modelId="{5DF705F5-458B-4E3D-AC01-075B6CBFDC04}" type="presParOf" srcId="{3F63E17E-3F0C-4361-A021-5F9C054AB9A6}" destId="{62832AD1-E97D-4705-9B88-02712FD913FE}" srcOrd="4" destOrd="0" presId="urn:microsoft.com/office/officeart/2005/8/layout/vList2"/>
    <dgm:cxn modelId="{565FABD5-C1DC-4096-A130-690F6774A8EA}" type="presParOf" srcId="{3F63E17E-3F0C-4361-A021-5F9C054AB9A6}" destId="{FBC09C26-640F-4927-A807-D0D50BF50DC4}" srcOrd="5" destOrd="0" presId="urn:microsoft.com/office/officeart/2005/8/layout/vList2"/>
    <dgm:cxn modelId="{719E2518-A16E-48D8-A883-DCD368886291}" type="presParOf" srcId="{3F63E17E-3F0C-4361-A021-5F9C054AB9A6}" destId="{8986F57C-356D-4422-9790-7784CB31181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8FC12-F180-417D-ACE6-F88CB5D8141E}">
      <dsp:nvSpPr>
        <dsp:cNvPr id="0" name=""/>
        <dsp:cNvSpPr/>
      </dsp:nvSpPr>
      <dsp:spPr>
        <a:xfrm>
          <a:off x="0" y="61401"/>
          <a:ext cx="5384800" cy="10424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nl-NL" sz="2700" kern="1200"/>
            <a:t>Wat is het verschil tussen de oude en de nieuwe economie?</a:t>
          </a:r>
          <a:endParaRPr lang="en-US" sz="2700" kern="1200"/>
        </a:p>
      </dsp:txBody>
      <dsp:txXfrm>
        <a:off x="50889" y="112290"/>
        <a:ext cx="5283022" cy="940692"/>
      </dsp:txXfrm>
    </dsp:sp>
    <dsp:sp modelId="{75481899-7CF4-472B-894E-EC41DC67AE84}">
      <dsp:nvSpPr>
        <dsp:cNvPr id="0" name=""/>
        <dsp:cNvSpPr/>
      </dsp:nvSpPr>
      <dsp:spPr>
        <a:xfrm>
          <a:off x="0" y="1181631"/>
          <a:ext cx="5384800" cy="10424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nl-NL" sz="2700" kern="1200"/>
            <a:t>Wat betekent ecologische waarde?</a:t>
          </a:r>
          <a:endParaRPr lang="en-US" sz="2700" kern="1200"/>
        </a:p>
      </dsp:txBody>
      <dsp:txXfrm>
        <a:off x="50889" y="1232520"/>
        <a:ext cx="5283022" cy="940692"/>
      </dsp:txXfrm>
    </dsp:sp>
    <dsp:sp modelId="{62832AD1-E97D-4705-9B88-02712FD913FE}">
      <dsp:nvSpPr>
        <dsp:cNvPr id="0" name=""/>
        <dsp:cNvSpPr/>
      </dsp:nvSpPr>
      <dsp:spPr>
        <a:xfrm>
          <a:off x="0" y="2301861"/>
          <a:ext cx="5384800" cy="10424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nl-NL" sz="2700" kern="1200"/>
            <a:t>Wat betekent sociale waarde?</a:t>
          </a:r>
          <a:endParaRPr lang="en-US" sz="2700" kern="1200"/>
        </a:p>
      </dsp:txBody>
      <dsp:txXfrm>
        <a:off x="50889" y="2352750"/>
        <a:ext cx="5283022" cy="940692"/>
      </dsp:txXfrm>
    </dsp:sp>
    <dsp:sp modelId="{8986F57C-356D-4422-9790-7784CB31181F}">
      <dsp:nvSpPr>
        <dsp:cNvPr id="0" name=""/>
        <dsp:cNvSpPr/>
      </dsp:nvSpPr>
      <dsp:spPr>
        <a:xfrm>
          <a:off x="0" y="3422091"/>
          <a:ext cx="5384800" cy="10424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nl-NL" sz="2700" kern="1200"/>
            <a:t>Wat betekent financiële waarde?</a:t>
          </a:r>
          <a:endParaRPr lang="en-US" sz="2700" kern="1200"/>
        </a:p>
      </dsp:txBody>
      <dsp:txXfrm>
        <a:off x="50889" y="3472980"/>
        <a:ext cx="5283022" cy="94069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56B73047-3304-40D4-9E68-DCC363AE7E6B}"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8130711F-EF7B-444A-97C5-1583B5CCDE8A}" type="datetimeFigureOut">
              <a:rPr lang="nl-NL" smtClean="0"/>
              <a:t>23-11-2022</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3480987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130711F-EF7B-444A-97C5-1583B5CCDE8A}" type="datetimeFigureOut">
              <a:rPr lang="nl-NL" smtClean="0"/>
              <a:t>23-11-2022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56B73047-3304-40D4-9E68-DCC363AE7E6B}"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063077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130711F-EF7B-444A-97C5-1583B5CCDE8A}" type="datetimeFigureOut">
              <a:rPr lang="nl-NL" smtClean="0"/>
              <a:t>23-11-2022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56B73047-3304-40D4-9E68-DCC363AE7E6B}"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459699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130711F-EF7B-444A-97C5-1583B5CCDE8A}" type="datetimeFigureOut">
              <a:rPr lang="nl-NL" smtClean="0"/>
              <a:t>23-11-2022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56B73047-3304-40D4-9E68-DCC363AE7E6B}"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744533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130711F-EF7B-444A-97C5-1583B5CCDE8A}" type="datetimeFigureOut">
              <a:rPr lang="nl-NL" smtClean="0"/>
              <a:t>23-11-2022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56B73047-3304-40D4-9E68-DCC363AE7E6B}"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414611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130711F-EF7B-444A-97C5-1583B5CCDE8A}" type="datetimeFigureOut">
              <a:rPr lang="nl-NL" smtClean="0"/>
              <a:t>23-11-2022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56B73047-3304-40D4-9E68-DCC363AE7E6B}"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612976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130711F-EF7B-444A-97C5-1583B5CCDE8A}" type="datetimeFigureOut">
              <a:rPr lang="nl-NL" smtClean="0"/>
              <a:t>23-11-2022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56B73047-3304-40D4-9E68-DCC363AE7E6B}"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209503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130711F-EF7B-444A-97C5-1583B5CCDE8A}" type="datetimeFigureOut">
              <a:rPr lang="nl-NL" smtClean="0"/>
              <a:t>23-11-2022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56B73047-3304-40D4-9E68-DCC363AE7E6B}"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4126299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130711F-EF7B-444A-97C5-1583B5CCDE8A}" type="datetimeFigureOut">
              <a:rPr lang="nl-NL" smtClean="0"/>
              <a:t>23-11-2022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56B73047-3304-40D4-9E68-DCC363AE7E6B}"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627720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130711F-EF7B-444A-97C5-1583B5CCDE8A}" type="datetimeFigureOut">
              <a:rPr lang="nl-NL" smtClean="0"/>
              <a:t>23-11-2022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56B73047-3304-40D4-9E68-DCC363AE7E6B}"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4259055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56B73047-3304-40D4-9E68-DCC363AE7E6B}"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8130711F-EF7B-444A-97C5-1583B5CCDE8A}" type="datetimeFigureOut">
              <a:rPr lang="nl-NL" smtClean="0"/>
              <a:t>23-11-2022</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9684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130711F-EF7B-444A-97C5-1583B5CCDE8A}" type="datetimeFigureOut">
              <a:rPr lang="nl-NL" smtClean="0"/>
              <a:t>23-11-2022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56B73047-3304-40D4-9E68-DCC363AE7E6B}" type="slidenum">
              <a:rPr lang="nl-NL" smtClean="0"/>
              <a:t>‹nr.›</a:t>
            </a:fld>
            <a:endParaRPr lang="nl-NL"/>
          </a:p>
        </p:txBody>
      </p:sp>
    </p:spTree>
    <p:extLst>
      <p:ext uri="{BB962C8B-B14F-4D97-AF65-F5344CB8AC3E}">
        <p14:creationId xmlns:p14="http://schemas.microsoft.com/office/powerpoint/2010/main" val="716823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56B73047-3304-40D4-9E68-DCC363AE7E6B}"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8130711F-EF7B-444A-97C5-1583B5CCDE8A}" type="datetimeFigureOut">
              <a:rPr lang="nl-NL" smtClean="0"/>
              <a:t>23-11-2022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82545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56B73047-3304-40D4-9E68-DCC363AE7E6B}"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8130711F-EF7B-444A-97C5-1583B5CCDE8A}" type="datetimeFigureOut">
              <a:rPr lang="nl-NL" smtClean="0"/>
              <a:t>23-11-2022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802587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130711F-EF7B-444A-97C5-1583B5CCDE8A}" type="datetimeFigureOut">
              <a:rPr lang="nl-NL" smtClean="0"/>
              <a:t>23-11-2022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56B73047-3304-40D4-9E68-DCC363AE7E6B}"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099828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8130711F-EF7B-444A-97C5-1583B5CCDE8A}" type="datetimeFigureOut">
              <a:rPr lang="nl-NL" smtClean="0"/>
              <a:t>23-11-2022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56B73047-3304-40D4-9E68-DCC363AE7E6B}"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104503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8130711F-EF7B-444A-97C5-1583B5CCDE8A}" type="datetimeFigureOut">
              <a:rPr lang="nl-NL" smtClean="0"/>
              <a:t>23-11-2022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56B73047-3304-40D4-9E68-DCC363AE7E6B}"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232432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8130711F-EF7B-444A-97C5-1583B5CCDE8A}" type="datetimeFigureOut">
              <a:rPr lang="nl-NL" smtClean="0"/>
              <a:t>23-11-2022</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56B73047-3304-40D4-9E68-DCC363AE7E6B}"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65374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8130711F-EF7B-444A-97C5-1583B5CCDE8A}" type="datetimeFigureOut">
              <a:rPr lang="nl-NL" smtClean="0"/>
              <a:t>23-11-2022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56B73047-3304-40D4-9E68-DCC363AE7E6B}" type="slidenum">
              <a:rPr lang="nl-NL" smtClean="0"/>
              <a:t>‹nr.›</a:t>
            </a:fld>
            <a:endParaRPr lang="nl-NL"/>
          </a:p>
        </p:txBody>
      </p:sp>
    </p:spTree>
    <p:extLst>
      <p:ext uri="{BB962C8B-B14F-4D97-AF65-F5344CB8AC3E}">
        <p14:creationId xmlns:p14="http://schemas.microsoft.com/office/powerpoint/2010/main" val="27931278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8130711F-EF7B-444A-97C5-1583B5CCDE8A}" type="datetimeFigureOut">
              <a:rPr lang="nl-NL" smtClean="0"/>
              <a:t>23-11-2022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56B73047-3304-40D4-9E68-DCC363AE7E6B}"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1058692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8130711F-EF7B-444A-97C5-1583B5CCDE8A}" type="datetimeFigureOut">
              <a:rPr lang="nl-NL" smtClean="0"/>
              <a:t>23-11-2022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56B73047-3304-40D4-9E68-DCC363AE7E6B}" type="slidenum">
              <a:rPr lang="nl-NL" smtClean="0"/>
              <a:t>‹nr.›</a:t>
            </a:fld>
            <a:endParaRPr lang="nl-NL"/>
          </a:p>
        </p:txBody>
      </p:sp>
    </p:spTree>
    <p:extLst>
      <p:ext uri="{BB962C8B-B14F-4D97-AF65-F5344CB8AC3E}">
        <p14:creationId xmlns:p14="http://schemas.microsoft.com/office/powerpoint/2010/main" val="3225019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8130711F-EF7B-444A-97C5-1583B5CCDE8A}" type="datetimeFigureOut">
              <a:rPr lang="nl-NL" smtClean="0"/>
              <a:t>23-11-2022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56B73047-3304-40D4-9E68-DCC363AE7E6B}"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675106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56B73047-3304-40D4-9E68-DCC363AE7E6B}"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8130711F-EF7B-444A-97C5-1583B5CCDE8A}" type="datetimeFigureOut">
              <a:rPr lang="nl-NL" smtClean="0"/>
              <a:t>23-11-2022</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887400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1185A2-8869-4593-917C-8D041B3D52A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8AA5261-5AD4-4438-AFF4-24CA68732C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8C3EE2E-58EC-4DAB-B51E-80DD5899076B}"/>
              </a:ext>
            </a:extLst>
          </p:cNvPr>
          <p:cNvSpPr>
            <a:spLocks noGrp="1"/>
          </p:cNvSpPr>
          <p:nvPr>
            <p:ph type="dt" sz="half" idx="10"/>
          </p:nvPr>
        </p:nvSpPr>
        <p:spPr/>
        <p:txBody>
          <a:bodyPr/>
          <a:lstStyle/>
          <a:p>
            <a:fld id="{8130711F-EF7B-444A-97C5-1583B5CCDE8A}" type="datetimeFigureOut">
              <a:rPr lang="nl-NL" smtClean="0"/>
              <a:t>23-11-2022</a:t>
            </a:fld>
            <a:endParaRPr lang="nl-NL"/>
          </a:p>
        </p:txBody>
      </p:sp>
      <p:sp>
        <p:nvSpPr>
          <p:cNvPr id="5" name="Tijdelijke aanduiding voor voettekst 4">
            <a:extLst>
              <a:ext uri="{FF2B5EF4-FFF2-40B4-BE49-F238E27FC236}">
                <a16:creationId xmlns:a16="http://schemas.microsoft.com/office/drawing/2014/main" id="{AF18BB3E-86A8-4DFC-9341-A5B33A48786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37BCDEA-9CB1-4541-A9F4-75FA3F052731}"/>
              </a:ext>
            </a:extLst>
          </p:cNvPr>
          <p:cNvSpPr>
            <a:spLocks noGrp="1"/>
          </p:cNvSpPr>
          <p:nvPr>
            <p:ph type="sldNum" sz="quarter" idx="12"/>
          </p:nvPr>
        </p:nvSpPr>
        <p:spPr/>
        <p:txBody>
          <a:bodyPr/>
          <a:lstStyle/>
          <a:p>
            <a:fld id="{56B73047-3304-40D4-9E68-DCC363AE7E6B}" type="slidenum">
              <a:rPr lang="nl-NL" smtClean="0"/>
              <a:t>‹nr.›</a:t>
            </a:fld>
            <a:endParaRPr lang="nl-NL"/>
          </a:p>
        </p:txBody>
      </p:sp>
    </p:spTree>
    <p:extLst>
      <p:ext uri="{BB962C8B-B14F-4D97-AF65-F5344CB8AC3E}">
        <p14:creationId xmlns:p14="http://schemas.microsoft.com/office/powerpoint/2010/main" val="3752228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dirty="0"/>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B018293A-4818-4620-8263-12EE6672AE62}" type="datetime1">
              <a:rPr lang="nl-NL" smtClean="0"/>
              <a:t>23-11-2022</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1696734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56B73047-3304-40D4-9E68-DCC363AE7E6B}"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8130711F-EF7B-444A-97C5-1583B5CCDE8A}" type="datetimeFigureOut">
              <a:rPr lang="nl-NL" smtClean="0"/>
              <a:t>23-11-2022</a:t>
            </a:fld>
            <a:endParaRPr lang="nl-NL"/>
          </a:p>
        </p:txBody>
      </p:sp>
    </p:spTree>
    <p:extLst>
      <p:ext uri="{BB962C8B-B14F-4D97-AF65-F5344CB8AC3E}">
        <p14:creationId xmlns:p14="http://schemas.microsoft.com/office/powerpoint/2010/main" val="1700367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130711F-EF7B-444A-97C5-1583B5CCDE8A}" type="datetimeFigureOut">
              <a:rPr lang="nl-NL" smtClean="0"/>
              <a:t>23-11-2022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56B73047-3304-40D4-9E68-DCC363AE7E6B}" type="slidenum">
              <a:rPr lang="nl-NL" smtClean="0"/>
              <a:t>‹nr.›</a:t>
            </a:fld>
            <a:endParaRPr lang="nl-NL"/>
          </a:p>
        </p:txBody>
      </p:sp>
    </p:spTree>
    <p:extLst>
      <p:ext uri="{BB962C8B-B14F-4D97-AF65-F5344CB8AC3E}">
        <p14:creationId xmlns:p14="http://schemas.microsoft.com/office/powerpoint/2010/main" val="1362364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130711F-EF7B-444A-97C5-1583B5CCDE8A}" type="datetimeFigureOut">
              <a:rPr lang="nl-NL" smtClean="0"/>
              <a:t>23-11-2022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56B73047-3304-40D4-9E68-DCC363AE7E6B}"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226682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130711F-EF7B-444A-97C5-1583B5CCDE8A}" type="datetimeFigureOut">
              <a:rPr lang="nl-NL" smtClean="0"/>
              <a:t>23-11-2022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56B73047-3304-40D4-9E68-DCC363AE7E6B}"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321665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130711F-EF7B-444A-97C5-1583B5CCDE8A}" type="datetimeFigureOut">
              <a:rPr lang="nl-NL" smtClean="0"/>
              <a:t>23-11-2022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56B73047-3304-40D4-9E68-DCC363AE7E6B}"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50799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130711F-EF7B-444A-97C5-1583B5CCDE8A}" type="datetimeFigureOut">
              <a:rPr lang="nl-NL" smtClean="0"/>
              <a:t>23-11-2022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56B73047-3304-40D4-9E68-DCC363AE7E6B}"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211541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8130711F-EF7B-444A-97C5-1583B5CCDE8A}" type="datetimeFigureOut">
              <a:rPr lang="nl-NL" smtClean="0"/>
              <a:t>23-11-2022</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56B73047-3304-40D4-9E68-DCC363AE7E6B}"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304056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0.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hyperlink" Target="https://www.youtube.com/watch?v=KyZArQMFhQ4" TargetMode="External"/><Relationship Id="rId4" Type="http://schemas.openxmlformats.org/officeDocument/2006/relationships/hyperlink" Target="https://www.youtube.com/watch?v=LAfMtt5LXPo"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3.jpeg"/><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dirty="0">
                <a:ln>
                  <a:noFill/>
                </a:ln>
                <a:solidFill>
                  <a:srgbClr val="B8A1FF"/>
                </a:solidFill>
                <a:effectLst/>
                <a:uLnTx/>
                <a:uFillTx/>
                <a:latin typeface="Arial" panose="020B0604020202020204" pitchFamily="34" charset="0"/>
                <a:ea typeface="+mj-ea"/>
                <a:cs typeface="Arial" panose="020B0604020202020204" pitchFamily="34" charset="0"/>
              </a:rPr>
              <a:t>IBS ‘De Wereld en Ik’</a:t>
            </a:r>
          </a:p>
        </p:txBody>
      </p:sp>
      <p:sp>
        <p:nvSpPr>
          <p:cNvPr id="6" name="Tijdelijke aanduiding voor inhoud 5">
            <a:extLst>
              <a:ext uri="{FF2B5EF4-FFF2-40B4-BE49-F238E27FC236}">
                <a16:creationId xmlns:a16="http://schemas.microsoft.com/office/drawing/2014/main" id="{81B96BA2-902A-4078-8942-E8A2417A9A29}"/>
              </a:ext>
            </a:extLst>
          </p:cNvPr>
          <p:cNvSpPr txBox="1">
            <a:spLocks/>
          </p:cNvSpPr>
          <p:nvPr/>
        </p:nvSpPr>
        <p:spPr bwMode="auto">
          <a:xfrm>
            <a:off x="1773362" y="1727561"/>
            <a:ext cx="2983276" cy="27565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1"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rPr>
              <a:t>Begrippen:</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endParaRPr kumimoji="0" lang="nl-NL" sz="1800" b="1"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nvGraphicFramePr>
        <p:xfrm>
          <a:off x="2032961" y="6161520"/>
          <a:ext cx="7459328" cy="482561"/>
        </p:xfrm>
        <a:graphic>
          <a:graphicData uri="http://schemas.openxmlformats.org/drawingml/2006/table">
            <a:tbl>
              <a:tblPr firstRow="1" bandRow="1">
                <a:tableStyleId>{3B4B98B0-60AC-42C2-AFA5-B58CD77FA1E5}</a:tableStyleId>
              </a:tblPr>
              <a:tblGrid>
                <a:gridCol w="738909">
                  <a:extLst>
                    <a:ext uri="{9D8B030D-6E8A-4147-A177-3AD203B41FA5}">
                      <a16:colId xmlns:a16="http://schemas.microsoft.com/office/drawing/2014/main" val="648769890"/>
                    </a:ext>
                  </a:extLst>
                </a:gridCol>
                <a:gridCol w="738909">
                  <a:extLst>
                    <a:ext uri="{9D8B030D-6E8A-4147-A177-3AD203B41FA5}">
                      <a16:colId xmlns:a16="http://schemas.microsoft.com/office/drawing/2014/main" val="469597195"/>
                    </a:ext>
                  </a:extLst>
                </a:gridCol>
                <a:gridCol w="738909">
                  <a:extLst>
                    <a:ext uri="{9D8B030D-6E8A-4147-A177-3AD203B41FA5}">
                      <a16:colId xmlns:a16="http://schemas.microsoft.com/office/drawing/2014/main" val="1458696249"/>
                    </a:ext>
                  </a:extLst>
                </a:gridCol>
                <a:gridCol w="738909">
                  <a:extLst>
                    <a:ext uri="{9D8B030D-6E8A-4147-A177-3AD203B41FA5}">
                      <a16:colId xmlns:a16="http://schemas.microsoft.com/office/drawing/2014/main" val="4042337055"/>
                    </a:ext>
                  </a:extLst>
                </a:gridCol>
                <a:gridCol w="738909">
                  <a:extLst>
                    <a:ext uri="{9D8B030D-6E8A-4147-A177-3AD203B41FA5}">
                      <a16:colId xmlns:a16="http://schemas.microsoft.com/office/drawing/2014/main" val="1032985660"/>
                    </a:ext>
                  </a:extLst>
                </a:gridCol>
                <a:gridCol w="738909">
                  <a:extLst>
                    <a:ext uri="{9D8B030D-6E8A-4147-A177-3AD203B41FA5}">
                      <a16:colId xmlns:a16="http://schemas.microsoft.com/office/drawing/2014/main" val="2567231980"/>
                    </a:ext>
                  </a:extLst>
                </a:gridCol>
                <a:gridCol w="738909">
                  <a:extLst>
                    <a:ext uri="{9D8B030D-6E8A-4147-A177-3AD203B41FA5}">
                      <a16:colId xmlns:a16="http://schemas.microsoft.com/office/drawing/2014/main" val="73331059"/>
                    </a:ext>
                  </a:extLst>
                </a:gridCol>
                <a:gridCol w="726612">
                  <a:extLst>
                    <a:ext uri="{9D8B030D-6E8A-4147-A177-3AD203B41FA5}">
                      <a16:colId xmlns:a16="http://schemas.microsoft.com/office/drawing/2014/main" val="2175227633"/>
                    </a:ext>
                  </a:extLst>
                </a:gridCol>
                <a:gridCol w="713064">
                  <a:extLst>
                    <a:ext uri="{9D8B030D-6E8A-4147-A177-3AD203B41FA5}">
                      <a16:colId xmlns:a16="http://schemas.microsoft.com/office/drawing/2014/main" val="1428987022"/>
                    </a:ext>
                  </a:extLst>
                </a:gridCol>
                <a:gridCol w="847289">
                  <a:extLst>
                    <a:ext uri="{9D8B030D-6E8A-4147-A177-3AD203B41FA5}">
                      <a16:colId xmlns:a16="http://schemas.microsoft.com/office/drawing/2014/main" val="279876203"/>
                    </a:ext>
                  </a:extLst>
                </a:gridCol>
              </a:tblGrid>
              <a:tr h="482561">
                <a:tc>
                  <a:txBody>
                    <a:bodyPr/>
                    <a:lstStyle/>
                    <a:p>
                      <a:pPr algn="ctr"/>
                      <a:r>
                        <a:rPr lang="nl-NL" sz="1200" b="1" kern="1200" dirty="0">
                          <a:solidFill>
                            <a:schemeClr val="tx1"/>
                          </a:solidFill>
                        </a:rPr>
                        <a:t>Week 1</a:t>
                      </a:r>
                      <a:endParaRPr lang="nl-NL" sz="1200" b="1" kern="1200" dirty="0">
                        <a:solidFill>
                          <a:schemeClr val="tx1"/>
                        </a:solidFill>
                        <a:latin typeface="+mn-lt"/>
                        <a:ea typeface="+mn-ea"/>
                        <a:cs typeface="+mn-cs"/>
                      </a:endParaRPr>
                    </a:p>
                  </a:txBody>
                  <a:tcPr anchor="ctr"/>
                </a:tc>
                <a:tc>
                  <a:txBody>
                    <a:bodyPr/>
                    <a:lstStyle/>
                    <a:p>
                      <a:pPr marL="0" algn="ctr" defTabSz="914400" rtl="0" eaLnBrk="1" latinLnBrk="0" hangingPunct="1"/>
                      <a:r>
                        <a:rPr lang="nl-NL" sz="1200" b="1" kern="1200">
                          <a:solidFill>
                            <a:schemeClr val="bg1">
                              <a:lumMod val="85000"/>
                            </a:schemeClr>
                          </a:solidFill>
                        </a:rPr>
                        <a:t>Week 2</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b="1" kern="1200">
                          <a:solidFill>
                            <a:schemeClr val="bg1">
                              <a:lumMod val="85000"/>
                            </a:schemeClr>
                          </a:solidFill>
                        </a:rPr>
                        <a:t>Week 3</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b="1" kern="1200">
                          <a:solidFill>
                            <a:schemeClr val="bg1">
                              <a:lumMod val="85000"/>
                            </a:schemeClr>
                          </a:solidFill>
                        </a:rPr>
                        <a:t>Week 4</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b="0" kern="1200">
                          <a:solidFill>
                            <a:schemeClr val="bg1">
                              <a:lumMod val="75000"/>
                            </a:schemeClr>
                          </a:solidFill>
                        </a:rPr>
                        <a:t>Week 5</a:t>
                      </a:r>
                      <a:endParaRPr lang="nl-NL" sz="1200" b="0" kern="1200">
                        <a:solidFill>
                          <a:schemeClr val="bg1">
                            <a:lumMod val="75000"/>
                          </a:schemeClr>
                        </a:solidFill>
                        <a:latin typeface="+mn-lt"/>
                        <a:ea typeface="+mn-ea"/>
                        <a:cs typeface="+mn-cs"/>
                      </a:endParaRPr>
                    </a:p>
                  </a:txBody>
                  <a:tcPr anchor="ctr"/>
                </a:tc>
                <a:tc>
                  <a:txBody>
                    <a:bodyPr/>
                    <a:lstStyle/>
                    <a:p>
                      <a:pPr algn="ctr"/>
                      <a:r>
                        <a:rPr lang="nl-NL" sz="1200" b="1">
                          <a:solidFill>
                            <a:schemeClr val="bg1">
                              <a:lumMod val="85000"/>
                            </a:schemeClr>
                          </a:solidFill>
                        </a:rPr>
                        <a:t>Week 6</a:t>
                      </a:r>
                    </a:p>
                  </a:txBody>
                  <a:tcPr anchor="ctr"/>
                </a:tc>
                <a:tc>
                  <a:txBody>
                    <a:bodyPr/>
                    <a:lstStyle/>
                    <a:p>
                      <a:pPr algn="ctr"/>
                      <a:r>
                        <a:rPr lang="nl-NL" sz="1200">
                          <a:solidFill>
                            <a:schemeClr val="bg1">
                              <a:lumMod val="85000"/>
                            </a:schemeClr>
                          </a:solidFill>
                        </a:rPr>
                        <a:t>Week 7</a:t>
                      </a:r>
                    </a:p>
                  </a:txBody>
                  <a:tcPr anchor="ctr"/>
                </a:tc>
                <a:tc>
                  <a:txBody>
                    <a:bodyPr/>
                    <a:lstStyle/>
                    <a:p>
                      <a:pPr algn="ctr"/>
                      <a:r>
                        <a:rPr lang="nl-NL" sz="1200">
                          <a:solidFill>
                            <a:schemeClr val="bg1">
                              <a:lumMod val="85000"/>
                            </a:schemeClr>
                          </a:solidFill>
                        </a:rPr>
                        <a:t>Week 8</a:t>
                      </a:r>
                    </a:p>
                  </a:txBody>
                  <a:tcPr anchor="ctr"/>
                </a:tc>
                <a:tc>
                  <a:txBody>
                    <a:bodyPr/>
                    <a:lstStyle/>
                    <a:p>
                      <a:pPr algn="ctr"/>
                      <a:r>
                        <a:rPr lang="nl-NL" sz="1200">
                          <a:solidFill>
                            <a:schemeClr val="bg1">
                              <a:lumMod val="85000"/>
                            </a:schemeClr>
                          </a:solidFill>
                        </a:rPr>
                        <a:t>Week 9</a:t>
                      </a:r>
                    </a:p>
                  </a:txBody>
                  <a:tcPr anchor="ctr"/>
                </a:tc>
                <a:tc>
                  <a:txBody>
                    <a:bodyPr/>
                    <a:lstStyle/>
                    <a:p>
                      <a:pPr algn="ctr"/>
                      <a:r>
                        <a:rPr lang="nl-NL" sz="1200" dirty="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pic>
        <p:nvPicPr>
          <p:cNvPr id="9" name="Afbeelding 8">
            <a:extLst>
              <a:ext uri="{FF2B5EF4-FFF2-40B4-BE49-F238E27FC236}">
                <a16:creationId xmlns:a16="http://schemas.microsoft.com/office/drawing/2014/main" id="{D97B8CFA-CDB8-40FD-96FE-27726BF102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112"/>
          <a:stretch/>
        </p:blipFill>
        <p:spPr>
          <a:xfrm>
            <a:off x="838200" y="1727561"/>
            <a:ext cx="836782" cy="701959"/>
          </a:xfrm>
          <a:prstGeom prst="rect">
            <a:avLst/>
          </a:prstGeom>
        </p:spPr>
      </p:pic>
      <p:pic>
        <p:nvPicPr>
          <p:cNvPr id="8" name="Afbeelding 7">
            <a:extLst>
              <a:ext uri="{FF2B5EF4-FFF2-40B4-BE49-F238E27FC236}">
                <a16:creationId xmlns:a16="http://schemas.microsoft.com/office/drawing/2014/main" id="{BD89C826-1CCB-42CB-B51C-EF919B6774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198"/>
          <a:stretch/>
        </p:blipFill>
        <p:spPr>
          <a:xfrm>
            <a:off x="7714458" y="1712880"/>
            <a:ext cx="836782" cy="709602"/>
          </a:xfrm>
          <a:prstGeom prst="rect">
            <a:avLst/>
          </a:prstGeom>
        </p:spPr>
      </p:pic>
      <p:pic>
        <p:nvPicPr>
          <p:cNvPr id="10" name="Afbeelding 9">
            <a:extLst>
              <a:ext uri="{FF2B5EF4-FFF2-40B4-BE49-F238E27FC236}">
                <a16:creationId xmlns:a16="http://schemas.microsoft.com/office/drawing/2014/main" id="{C428977F-8D2E-43A9-A7BF-8CBFBC46CB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580"/>
          <a:stretch/>
        </p:blipFill>
        <p:spPr>
          <a:xfrm>
            <a:off x="7714458" y="4128719"/>
            <a:ext cx="840560" cy="709602"/>
          </a:xfrm>
          <a:prstGeom prst="rect">
            <a:avLst/>
          </a:prstGeom>
        </p:spPr>
      </p:pic>
      <p:sp>
        <p:nvSpPr>
          <p:cNvPr id="11" name="Tijdelijke aanduiding voor inhoud 5">
            <a:extLst>
              <a:ext uri="{FF2B5EF4-FFF2-40B4-BE49-F238E27FC236}">
                <a16:creationId xmlns:a16="http://schemas.microsoft.com/office/drawing/2014/main" id="{5EE0F054-A7F1-4A05-967D-E5A1727AF1BE}"/>
              </a:ext>
            </a:extLst>
          </p:cNvPr>
          <p:cNvSpPr txBox="1">
            <a:spLocks/>
          </p:cNvSpPr>
          <p:nvPr/>
        </p:nvSpPr>
        <p:spPr>
          <a:xfrm>
            <a:off x="8733347" y="1736252"/>
            <a:ext cx="2562138" cy="21562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400" b="1" i="0" u="none" strike="noStrike" kern="1200" cap="none" spc="0" normalizeH="0" baseline="0" noProof="0" dirty="0">
                <a:ln>
                  <a:noFill/>
                </a:ln>
                <a:solidFill>
                  <a:prstClr val="black"/>
                </a:solidFill>
                <a:effectLst/>
                <a:uLnTx/>
                <a:uFillTx/>
                <a:latin typeface="Calibri" panose="020F0502020204030204"/>
                <a:ea typeface="+mn-ea"/>
                <a:cs typeface="+mn-cs"/>
              </a:rPr>
              <a:t>IBS Thema</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nl-NL" sz="1400" b="0" i="0" u="none" strike="noStrike" kern="1200" cap="none" spc="0" normalizeH="0" baseline="0" noProof="0" dirty="0">
                <a:ln>
                  <a:noFill/>
                </a:ln>
                <a:solidFill>
                  <a:srgbClr val="000644"/>
                </a:solidFill>
                <a:effectLst/>
                <a:uLnTx/>
                <a:uFillTx/>
                <a:latin typeface="Calibri" panose="020F0502020204030204"/>
                <a:ea typeface="+mn-ea"/>
                <a:cs typeface="+mn-cs"/>
              </a:rPr>
              <a:t> De nieuwe economie</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nl-NL" sz="1400" b="0" i="0" u="none" strike="noStrike" kern="1200" cap="none" spc="0" normalizeH="0" baseline="0" noProof="0" dirty="0">
                <a:ln>
                  <a:noFill/>
                </a:ln>
                <a:solidFill>
                  <a:srgbClr val="E7E6E6"/>
                </a:solidFill>
                <a:effectLst/>
                <a:uLnTx/>
                <a:uFillTx/>
                <a:latin typeface="Calibri" panose="020F0502020204030204"/>
                <a:ea typeface="+mn-ea"/>
                <a:cs typeface="+mn-cs"/>
              </a:rPr>
              <a:t> Marktverkenning</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nl-NL" sz="1400" b="0" i="0" u="none" strike="noStrike" kern="1200" cap="none" spc="0" normalizeH="0" baseline="0" noProof="0" dirty="0">
                <a:ln>
                  <a:noFill/>
                </a:ln>
                <a:solidFill>
                  <a:srgbClr val="E7E6E6"/>
                </a:solidFill>
                <a:effectLst/>
                <a:uLnTx/>
                <a:uFillTx/>
                <a:latin typeface="Calibri" panose="020F0502020204030204"/>
                <a:ea typeface="+mn-ea"/>
                <a:cs typeface="+mn-cs"/>
              </a:rPr>
              <a:t> Financieel management</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nl-NL" sz="1400" b="0" i="0" u="none" strike="noStrike" kern="1200" cap="none" spc="0" normalizeH="0" baseline="0" noProof="0" dirty="0">
                <a:ln>
                  <a:noFill/>
                </a:ln>
                <a:solidFill>
                  <a:srgbClr val="E7E6E6"/>
                </a:solidFill>
                <a:effectLst/>
                <a:uLnTx/>
                <a:uFillTx/>
                <a:latin typeface="Calibri" panose="020F0502020204030204"/>
                <a:ea typeface="+mn-ea"/>
                <a:cs typeface="+mn-cs"/>
              </a:rPr>
              <a:t>De verborgen impact</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nl-NL" sz="1400" b="0" i="0" u="none" strike="noStrike" kern="1200" cap="none" spc="0" normalizeH="0" baseline="0" noProof="0" dirty="0">
                <a:ln>
                  <a:noFill/>
                </a:ln>
                <a:solidFill>
                  <a:srgbClr val="E7E6E6"/>
                </a:solidFill>
                <a:effectLst/>
                <a:uLnTx/>
                <a:uFillTx/>
                <a:latin typeface="Calibri" panose="020F0502020204030204"/>
                <a:ea typeface="+mn-ea"/>
                <a:cs typeface="+mn-cs"/>
              </a:rPr>
              <a:t> Ondernemen</a:t>
            </a:r>
          </a:p>
        </p:txBody>
      </p:sp>
      <p:sp>
        <p:nvSpPr>
          <p:cNvPr id="12" name="Tijdelijke aanduiding voor inhoud 5">
            <a:extLst>
              <a:ext uri="{FF2B5EF4-FFF2-40B4-BE49-F238E27FC236}">
                <a16:creationId xmlns:a16="http://schemas.microsoft.com/office/drawing/2014/main" id="{F7D7D343-C446-4269-9CDA-8F6FACD7F614}"/>
              </a:ext>
            </a:extLst>
          </p:cNvPr>
          <p:cNvSpPr txBox="1">
            <a:spLocks/>
          </p:cNvSpPr>
          <p:nvPr/>
        </p:nvSpPr>
        <p:spPr bwMode="auto">
          <a:xfrm>
            <a:off x="8733347" y="4128719"/>
            <a:ext cx="2562138"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400" b="1" i="0" u="none" strike="noStrike" kern="1200" cap="none" spc="0" normalizeH="0" baseline="0" noProof="0" dirty="0">
                <a:ln>
                  <a:noFill/>
                </a:ln>
                <a:solidFill>
                  <a:prstClr val="black"/>
                </a:solidFill>
                <a:effectLst/>
                <a:uLnTx/>
                <a:uFillTx/>
                <a:latin typeface="Calibri" panose="020F0502020204030204"/>
                <a:ea typeface="+mn-ea"/>
                <a:cs typeface="+mn-cs"/>
              </a:rPr>
              <a:t>IBS Toetsing</a:t>
            </a: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ü"/>
              <a:tabLst/>
              <a:defRPr/>
            </a:pPr>
            <a:r>
              <a:rPr kumimoji="0" lang="nl-NL" sz="1400" b="0" i="0" u="none" strike="noStrike" kern="1200" cap="none" spc="0" normalizeH="0" baseline="0" noProof="0" dirty="0">
                <a:ln>
                  <a:noFill/>
                </a:ln>
                <a:solidFill>
                  <a:srgbClr val="000644"/>
                </a:solidFill>
                <a:effectLst/>
                <a:uLnTx/>
                <a:uFillTx/>
                <a:latin typeface="Calibri" panose="020F0502020204030204"/>
                <a:ea typeface="+mn-ea"/>
                <a:cs typeface="+mn-cs"/>
              </a:rPr>
              <a:t> Kennistoets</a:t>
            </a: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ü"/>
              <a:tabLst/>
              <a:defRPr/>
            </a:pPr>
            <a:r>
              <a:rPr kumimoji="0" lang="nl-NL" sz="1400" b="0" i="0" u="none" strike="noStrike" kern="1200" cap="none" spc="0" normalizeH="0" baseline="0" noProof="0" dirty="0">
                <a:ln>
                  <a:noFill/>
                </a:ln>
                <a:solidFill>
                  <a:srgbClr val="000644"/>
                </a:solidFill>
                <a:effectLst/>
                <a:uLnTx/>
                <a:uFillTx/>
                <a:latin typeface="Calibri" panose="020F0502020204030204"/>
                <a:ea typeface="+mn-ea"/>
                <a:cs typeface="+mn-cs"/>
              </a:rPr>
              <a:t> Ondernemingsplan</a:t>
            </a: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q"/>
              <a:tabLst/>
              <a:defRPr/>
            </a:pPr>
            <a:r>
              <a:rPr kumimoji="0" lang="nl-NL" sz="1400" b="0" i="0" u="none" strike="noStrike" kern="1200" cap="none" spc="0" normalizeH="0" baseline="0" noProof="0" dirty="0">
                <a:ln>
                  <a:noFill/>
                </a:ln>
                <a:solidFill>
                  <a:srgbClr val="E7E6E6"/>
                </a:solidFill>
                <a:effectLst/>
                <a:uLnTx/>
                <a:uFillTx/>
                <a:latin typeface="Calibri" panose="020F0502020204030204"/>
                <a:ea typeface="+mn-ea"/>
                <a:cs typeface="+mn-cs"/>
              </a:rPr>
              <a:t> Vlog</a:t>
            </a:r>
          </a:p>
        </p:txBody>
      </p:sp>
    </p:spTree>
    <p:extLst>
      <p:ext uri="{BB962C8B-B14F-4D97-AF65-F5344CB8AC3E}">
        <p14:creationId xmlns:p14="http://schemas.microsoft.com/office/powerpoint/2010/main" val="1914404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F54488C3-5AA7-FCFF-4F6B-D052D41A4C6C}"/>
              </a:ext>
            </a:extLst>
          </p:cNvPr>
          <p:cNvSpPr>
            <a:spLocks noGrp="1"/>
          </p:cNvSpPr>
          <p:nvPr>
            <p:ph type="body" sz="quarter" idx="16"/>
          </p:nvPr>
        </p:nvSpPr>
        <p:spPr/>
        <p:txBody>
          <a:bodyPr/>
          <a:lstStyle/>
          <a:p>
            <a:r>
              <a:rPr lang="nl-NL" dirty="0"/>
              <a:t>De economie van de toekomst… </a:t>
            </a:r>
          </a:p>
        </p:txBody>
      </p:sp>
      <p:sp>
        <p:nvSpPr>
          <p:cNvPr id="5" name="Tijdelijke aanduiding voor tekst 4">
            <a:extLst>
              <a:ext uri="{FF2B5EF4-FFF2-40B4-BE49-F238E27FC236}">
                <a16:creationId xmlns:a16="http://schemas.microsoft.com/office/drawing/2014/main" id="{4040358F-C750-C699-0FF2-47F51D75859F}"/>
              </a:ext>
            </a:extLst>
          </p:cNvPr>
          <p:cNvSpPr>
            <a:spLocks noGrp="1"/>
          </p:cNvSpPr>
          <p:nvPr>
            <p:ph type="body" sz="quarter" idx="13"/>
          </p:nvPr>
        </p:nvSpPr>
        <p:spPr/>
        <p:txBody>
          <a:bodyPr/>
          <a:lstStyle/>
          <a:p>
            <a:pPr marL="0" indent="0">
              <a:buNone/>
            </a:pPr>
            <a:r>
              <a:rPr lang="nl-NL" dirty="0"/>
              <a:t>Wat verstaan we onder zakendoen in de nieuwe economie?</a:t>
            </a:r>
          </a:p>
          <a:p>
            <a:pPr marL="0" indent="0">
              <a:buNone/>
            </a:pPr>
            <a:endParaRPr lang="nl-NL" dirty="0"/>
          </a:p>
        </p:txBody>
      </p:sp>
      <p:sp>
        <p:nvSpPr>
          <p:cNvPr id="4" name="Titel 3">
            <a:extLst>
              <a:ext uri="{FF2B5EF4-FFF2-40B4-BE49-F238E27FC236}">
                <a16:creationId xmlns:a16="http://schemas.microsoft.com/office/drawing/2014/main" id="{60B21F80-55A7-3CFA-8576-07DB14876267}"/>
              </a:ext>
            </a:extLst>
          </p:cNvPr>
          <p:cNvSpPr>
            <a:spLocks noGrp="1"/>
          </p:cNvSpPr>
          <p:nvPr>
            <p:ph type="title"/>
          </p:nvPr>
        </p:nvSpPr>
        <p:spPr/>
        <p:txBody>
          <a:bodyPr/>
          <a:lstStyle/>
          <a:p>
            <a:r>
              <a:rPr lang="nl-NL" sz="4000" b="1" dirty="0">
                <a:solidFill>
                  <a:schemeClr val="tx2">
                    <a:lumMod val="75000"/>
                  </a:schemeClr>
                </a:solidFill>
                <a:cs typeface="Arial" pitchFamily="34" charset="0"/>
              </a:rPr>
              <a:t>De nieuwe economie</a:t>
            </a:r>
            <a:br>
              <a:rPr lang="nl-NL" sz="2000" dirty="0">
                <a:solidFill>
                  <a:schemeClr val="tx2">
                    <a:lumMod val="75000"/>
                  </a:schemeClr>
                </a:solidFill>
                <a:cs typeface="Arial" pitchFamily="34" charset="0"/>
              </a:rPr>
            </a:br>
            <a:endParaRPr lang="nl-NL" dirty="0"/>
          </a:p>
        </p:txBody>
      </p:sp>
      <p:pic>
        <p:nvPicPr>
          <p:cNvPr id="8" name="Picture 4" descr="https://i.ytimg.com/vi/WaIzJKmQB-c/maxresdefault.jpg">
            <a:extLst>
              <a:ext uri="{FF2B5EF4-FFF2-40B4-BE49-F238E27FC236}">
                <a16:creationId xmlns:a16="http://schemas.microsoft.com/office/drawing/2014/main" id="{4FD8652E-4D47-A091-9A9E-0B73711DF5C0}"/>
              </a:ext>
            </a:extLst>
          </p:cNvPr>
          <p:cNvPicPr>
            <a:picLocks noGrp="1" noChangeAspect="1" noChangeArrowheads="1"/>
          </p:cNvPicPr>
          <p:nvPr>
            <p:ph type="pic" sz="quarter" idx="14"/>
          </p:nvPr>
        </p:nvPicPr>
        <p:blipFill>
          <a:blip r:embed="rId2" cstate="print">
            <a:clrChange>
              <a:clrFrom>
                <a:srgbClr val="FFFFFF"/>
              </a:clrFrom>
              <a:clrTo>
                <a:srgbClr val="FFFFFF">
                  <a:alpha val="0"/>
                </a:srgbClr>
              </a:clrTo>
            </a:clrChange>
          </a:blip>
          <a:srcRect l="9347" r="9347"/>
          <a:stretch>
            <a:fillRect/>
          </a:stretch>
        </p:blipFill>
        <p:spPr bwMode="auto">
          <a:xfrm>
            <a:off x="371475" y="1700213"/>
            <a:ext cx="5656263" cy="3913187"/>
          </a:xfrm>
          <a:prstGeom prst="rect">
            <a:avLst/>
          </a:prstGeom>
          <a:noFill/>
        </p:spPr>
      </p:pic>
    </p:spTree>
    <p:extLst>
      <p:ext uri="{BB962C8B-B14F-4D97-AF65-F5344CB8AC3E}">
        <p14:creationId xmlns:p14="http://schemas.microsoft.com/office/powerpoint/2010/main" val="4033542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488909E-F3F4-0433-9744-BA05B871CA2D}"/>
              </a:ext>
            </a:extLst>
          </p:cNvPr>
          <p:cNvSpPr>
            <a:spLocks noGrp="1"/>
          </p:cNvSpPr>
          <p:nvPr>
            <p:ph type="title"/>
          </p:nvPr>
        </p:nvSpPr>
        <p:spPr/>
        <p:txBody>
          <a:bodyPr/>
          <a:lstStyle/>
          <a:p>
            <a:r>
              <a:rPr lang="nl-NL" dirty="0"/>
              <a:t>Wat vind belangrijk in de nieuwe economie?</a:t>
            </a:r>
          </a:p>
        </p:txBody>
      </p:sp>
      <p:sp>
        <p:nvSpPr>
          <p:cNvPr id="7" name="Tijdelijke aanduiding voor inhoud 6">
            <a:extLst>
              <a:ext uri="{FF2B5EF4-FFF2-40B4-BE49-F238E27FC236}">
                <a16:creationId xmlns:a16="http://schemas.microsoft.com/office/drawing/2014/main" id="{CC1BAED1-BEEF-2847-1055-E51EA5A9FD2B}"/>
              </a:ext>
            </a:extLst>
          </p:cNvPr>
          <p:cNvSpPr>
            <a:spLocks noGrp="1"/>
          </p:cNvSpPr>
          <p:nvPr>
            <p:ph idx="1"/>
          </p:nvPr>
        </p:nvSpPr>
        <p:spPr>
          <a:xfrm>
            <a:off x="290609" y="1703518"/>
            <a:ext cx="11449050" cy="4419599"/>
          </a:xfrm>
        </p:spPr>
        <p:txBody>
          <a:bodyPr/>
          <a:lstStyle/>
          <a:p>
            <a:pPr marL="0" indent="0">
              <a:buNone/>
            </a:pPr>
            <a:r>
              <a:rPr lang="nl-NL" b="0" i="1" dirty="0">
                <a:solidFill>
                  <a:srgbClr val="333333"/>
                </a:solidFill>
                <a:effectLst/>
                <a:latin typeface="Arial" panose="020B0604020202020204" pitchFamily="34" charset="0"/>
              </a:rPr>
              <a:t>Tijdens de lessen over </a:t>
            </a:r>
            <a:r>
              <a:rPr lang="nl-NL" b="1" i="1" dirty="0">
                <a:solidFill>
                  <a:srgbClr val="333333"/>
                </a:solidFill>
                <a:effectLst/>
                <a:latin typeface="Arial" panose="020B0604020202020204" pitchFamily="34" charset="0"/>
              </a:rPr>
              <a:t>de nieuwe economie </a:t>
            </a:r>
            <a:r>
              <a:rPr lang="nl-NL" b="0" i="1" dirty="0">
                <a:solidFill>
                  <a:srgbClr val="333333"/>
                </a:solidFill>
                <a:effectLst/>
                <a:latin typeface="Arial" panose="020B0604020202020204" pitchFamily="34" charset="0"/>
              </a:rPr>
              <a:t>leer je waarom mensen de oude economie niet meer willen. Mensen zijn klaar voor de nieuwe economie die duurzamer, slimmer en leuker is dan ooit tevoren. Bij de nieuwe economie is het hoofddoel de welzijn van de mens en het behouden van de bronnen die we op de aarde hebben. </a:t>
            </a:r>
            <a:endParaRPr lang="nl-NL" i="1" dirty="0"/>
          </a:p>
        </p:txBody>
      </p:sp>
    </p:spTree>
    <p:extLst>
      <p:ext uri="{BB962C8B-B14F-4D97-AF65-F5344CB8AC3E}">
        <p14:creationId xmlns:p14="http://schemas.microsoft.com/office/powerpoint/2010/main" val="156574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a:spLocks noGrp="1"/>
          </p:cNvSpPr>
          <p:nvPr>
            <p:ph type="title"/>
          </p:nvPr>
        </p:nvSpPr>
        <p:spPr>
          <a:xfrm>
            <a:off x="371476" y="296863"/>
            <a:ext cx="10108030" cy="1160403"/>
          </a:xfrm>
        </p:spPr>
        <p:txBody>
          <a:bodyPr anchor="t">
            <a:normAutofit/>
          </a:bodyPr>
          <a:lstStyle/>
          <a:p>
            <a:r>
              <a:rPr lang="nl-NL" b="1"/>
              <a:t>Kernbegrippen</a:t>
            </a:r>
          </a:p>
        </p:txBody>
      </p:sp>
      <p:pic>
        <p:nvPicPr>
          <p:cNvPr id="30724" name="Picture 4" descr="https://www.utwente.nl/.system/dl/ic~AQJVRBoDuu26Aik5CwAhvtYBBwHElwGZAYA622A"/>
          <p:cNvPicPr>
            <a:picLocks noChangeAspect="1" noChangeArrowheads="1"/>
          </p:cNvPicPr>
          <p:nvPr/>
        </p:nvPicPr>
        <p:blipFill>
          <a:blip r:embed="rId2" cstate="print"/>
          <a:stretch>
            <a:fillRect/>
          </a:stretch>
        </p:blipFill>
        <p:spPr bwMode="auto">
          <a:xfrm>
            <a:off x="1050332" y="1600201"/>
            <a:ext cx="4503335" cy="4525963"/>
          </a:xfrm>
          <a:prstGeom prst="rect">
            <a:avLst/>
          </a:prstGeom>
          <a:noFill/>
        </p:spPr>
      </p:pic>
      <p:sp>
        <p:nvSpPr>
          <p:cNvPr id="7" name="Tijdelijke aanduiding voor inhoud 2"/>
          <p:cNvSpPr>
            <a:spLocks noGrp="1"/>
          </p:cNvSpPr>
          <p:nvPr>
            <p:ph sz="half" idx="2"/>
          </p:nvPr>
        </p:nvSpPr>
        <p:spPr>
          <a:xfrm>
            <a:off x="6197600" y="1600201"/>
            <a:ext cx="5384800" cy="4525963"/>
          </a:xfrm>
        </p:spPr>
        <p:txBody>
          <a:bodyPr>
            <a:normAutofit/>
          </a:bodyPr>
          <a:lstStyle/>
          <a:p>
            <a:pPr>
              <a:spcAft>
                <a:spcPts val="600"/>
              </a:spcAft>
              <a:buNone/>
            </a:pPr>
            <a:r>
              <a:rPr lang="nl-NL" b="1" dirty="0"/>
              <a:t>People - </a:t>
            </a:r>
            <a:r>
              <a:rPr lang="nl-NL" b="1" dirty="0" err="1"/>
              <a:t>Planet</a:t>
            </a:r>
            <a:r>
              <a:rPr lang="nl-NL" b="1" dirty="0"/>
              <a:t> – Profit</a:t>
            </a:r>
          </a:p>
          <a:p>
            <a:pPr>
              <a:spcAft>
                <a:spcPts val="600"/>
              </a:spcAft>
              <a:buNone/>
            </a:pPr>
            <a:endParaRPr lang="nl-NL" b="1" dirty="0"/>
          </a:p>
          <a:p>
            <a:pPr>
              <a:spcAft>
                <a:spcPts val="600"/>
              </a:spcAft>
              <a:buNone/>
            </a:pPr>
            <a:r>
              <a:rPr lang="nl-NL" dirty="0"/>
              <a:t>Sociale waarde</a:t>
            </a:r>
          </a:p>
          <a:p>
            <a:pPr>
              <a:spcAft>
                <a:spcPts val="600"/>
              </a:spcAft>
              <a:buNone/>
            </a:pPr>
            <a:r>
              <a:rPr lang="nl-NL" dirty="0"/>
              <a:t>Ecologische waarde</a:t>
            </a:r>
          </a:p>
          <a:p>
            <a:pPr>
              <a:spcAft>
                <a:spcPts val="600"/>
              </a:spcAft>
              <a:buNone/>
            </a:pPr>
            <a:r>
              <a:rPr lang="nl-NL" dirty="0"/>
              <a:t>Financiële waarde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5377" y="296863"/>
            <a:ext cx="5638799" cy="1160403"/>
          </a:xfrm>
        </p:spPr>
        <p:txBody>
          <a:bodyPr anchor="t">
            <a:normAutofit/>
          </a:bodyPr>
          <a:lstStyle/>
          <a:p>
            <a:r>
              <a:rPr lang="nl-NL" b="1" dirty="0"/>
              <a:t>Opdracht </a:t>
            </a:r>
            <a:r>
              <a:rPr lang="nl-NL" b="1" i="1" dirty="0"/>
              <a:t>The Ocean </a:t>
            </a:r>
            <a:r>
              <a:rPr lang="nl-NL" b="1" i="1" dirty="0" err="1"/>
              <a:t>Cleanup</a:t>
            </a:r>
            <a:endParaRPr lang="nl-NL" b="1" i="1" dirty="0"/>
          </a:p>
        </p:txBody>
      </p:sp>
      <p:sp>
        <p:nvSpPr>
          <p:cNvPr id="3" name="Tijdelijke aanduiding voor inhoud 2"/>
          <p:cNvSpPr>
            <a:spLocks noGrp="1"/>
          </p:cNvSpPr>
          <p:nvPr>
            <p:ph type="body" sz="quarter" idx="13"/>
          </p:nvPr>
        </p:nvSpPr>
        <p:spPr>
          <a:xfrm>
            <a:off x="6175377" y="1709738"/>
            <a:ext cx="5645150" cy="4419599"/>
          </a:xfrm>
        </p:spPr>
        <p:txBody>
          <a:bodyPr>
            <a:normAutofit/>
          </a:bodyPr>
          <a:lstStyle/>
          <a:p>
            <a:pPr marL="0" indent="0">
              <a:spcAft>
                <a:spcPts val="600"/>
              </a:spcAft>
              <a:buNone/>
            </a:pPr>
            <a:r>
              <a:rPr lang="nl-NL" dirty="0"/>
              <a:t>Bekijk de onderstaande filmpjes en noteer de antwoorden op de vragen.</a:t>
            </a:r>
            <a:endParaRPr lang="nl-NL" dirty="0">
              <a:hlinkClick r:id=""/>
            </a:endParaRPr>
          </a:p>
          <a:p>
            <a:pPr marL="0" indent="0">
              <a:spcAft>
                <a:spcPts val="600"/>
              </a:spcAft>
              <a:buNone/>
            </a:pPr>
            <a:endParaRPr lang="nl-NL" dirty="0">
              <a:hlinkClick r:id=""/>
            </a:endParaRPr>
          </a:p>
          <a:p>
            <a:pPr marL="0" indent="0">
              <a:spcAft>
                <a:spcPts val="600"/>
              </a:spcAft>
              <a:buNone/>
            </a:pPr>
            <a:r>
              <a:rPr lang="nl-NL" dirty="0">
                <a:hlinkClick r:id=""/>
              </a:rPr>
              <a:t>Filmpje The Ocean </a:t>
            </a:r>
            <a:r>
              <a:rPr lang="nl-NL" dirty="0" err="1">
                <a:hlinkClick r:id="rId4"/>
              </a:rPr>
              <a:t>Cleanup</a:t>
            </a:r>
            <a:endParaRPr lang="nl-NL" dirty="0"/>
          </a:p>
          <a:p>
            <a:pPr marL="0" indent="0">
              <a:spcAft>
                <a:spcPts val="600"/>
              </a:spcAft>
              <a:buNone/>
            </a:pPr>
            <a:r>
              <a:rPr lang="nl-NL" dirty="0">
                <a:hlinkClick r:id="rId5"/>
              </a:rPr>
              <a:t>Filmpje The Ocean </a:t>
            </a:r>
            <a:r>
              <a:rPr lang="nl-NL" dirty="0" err="1">
                <a:hlinkClick r:id="rId5"/>
              </a:rPr>
              <a:t>Cleanup</a:t>
            </a:r>
            <a:r>
              <a:rPr lang="nl-NL" dirty="0">
                <a:hlinkClick r:id="rId5"/>
              </a:rPr>
              <a:t> Interceptor</a:t>
            </a:r>
            <a:endParaRPr lang="nl-NL" dirty="0"/>
          </a:p>
          <a:p>
            <a:pPr marL="0" indent="0">
              <a:spcAft>
                <a:spcPts val="600"/>
              </a:spcAft>
              <a:buNone/>
            </a:pPr>
            <a:endParaRPr lang="nl-NL" dirty="0"/>
          </a:p>
          <a:p>
            <a:pPr marL="514350" indent="-514350">
              <a:spcAft>
                <a:spcPts val="600"/>
              </a:spcAft>
              <a:buAutoNum type="arabicPeriod"/>
            </a:pPr>
            <a:r>
              <a:rPr lang="nl-NL" dirty="0"/>
              <a:t>Wat doet The Ocean </a:t>
            </a:r>
            <a:r>
              <a:rPr lang="nl-NL" dirty="0" err="1"/>
              <a:t>Cleanup</a:t>
            </a:r>
            <a:r>
              <a:rPr lang="nl-NL" dirty="0"/>
              <a:t>?</a:t>
            </a:r>
          </a:p>
          <a:p>
            <a:pPr marL="0" indent="0">
              <a:spcAft>
                <a:spcPts val="600"/>
              </a:spcAft>
              <a:buNone/>
            </a:pPr>
            <a:endParaRPr lang="nl-NL" dirty="0"/>
          </a:p>
          <a:p>
            <a:pPr marL="0" indent="0">
              <a:spcAft>
                <a:spcPts val="600"/>
              </a:spcAft>
              <a:buNone/>
            </a:pPr>
            <a:r>
              <a:rPr lang="nl-NL" dirty="0"/>
              <a:t>2. Waarom is dit een mooi voorbeeld van de nieuwe economie op het gebied van:</a:t>
            </a:r>
          </a:p>
          <a:p>
            <a:pPr marL="0" indent="0">
              <a:spcAft>
                <a:spcPts val="600"/>
              </a:spcAft>
              <a:buNone/>
            </a:pPr>
            <a:r>
              <a:rPr lang="nl-NL" dirty="0"/>
              <a:t>	1. People (sociale waarde)</a:t>
            </a:r>
          </a:p>
          <a:p>
            <a:pPr marL="0" indent="0">
              <a:spcAft>
                <a:spcPts val="600"/>
              </a:spcAft>
              <a:buNone/>
            </a:pPr>
            <a:r>
              <a:rPr lang="nl-NL" dirty="0"/>
              <a:t>	2. </a:t>
            </a:r>
            <a:r>
              <a:rPr lang="nl-NL" dirty="0" err="1"/>
              <a:t>Planet</a:t>
            </a:r>
            <a:r>
              <a:rPr lang="nl-NL" dirty="0"/>
              <a:t> (ecologische waarde)</a:t>
            </a:r>
          </a:p>
          <a:p>
            <a:pPr marL="0" indent="0">
              <a:spcAft>
                <a:spcPts val="600"/>
              </a:spcAft>
              <a:buNone/>
            </a:pPr>
            <a:r>
              <a:rPr lang="nl-NL" dirty="0"/>
              <a:t>	3. Profit (financiële waarde)</a:t>
            </a:r>
          </a:p>
          <a:p>
            <a:pPr marL="0" indent="0">
              <a:spcAft>
                <a:spcPts val="600"/>
              </a:spcAft>
              <a:buNone/>
            </a:pPr>
            <a:endParaRPr lang="nl-NL" dirty="0"/>
          </a:p>
          <a:p>
            <a:pPr marL="0" indent="0">
              <a:spcAft>
                <a:spcPts val="600"/>
              </a:spcAft>
              <a:buNone/>
            </a:pPr>
            <a:endParaRPr lang="nl-NL" dirty="0"/>
          </a:p>
        </p:txBody>
      </p:sp>
      <p:pic>
        <p:nvPicPr>
          <p:cNvPr id="5" name="Video 4">
            <a:extLst>
              <a:ext uri="{FF2B5EF4-FFF2-40B4-BE49-F238E27FC236}">
                <a16:creationId xmlns:a16="http://schemas.microsoft.com/office/drawing/2014/main" id="{C4BDD76E-1036-4497-85F5-469422858C9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9042" r="21468" b="-1"/>
          <a:stretch/>
        </p:blipFill>
        <p:spPr>
          <a:xfrm>
            <a:off x="20" y="10"/>
            <a:ext cx="6016602" cy="6857990"/>
          </a:xfrm>
          <a:prstGeom prst="rect">
            <a:avLst/>
          </a:prstGeom>
          <a:noFill/>
        </p:spPr>
      </p:pic>
    </p:spTree>
    <p:extLst>
      <p:ext uri="{BB962C8B-B14F-4D97-AF65-F5344CB8AC3E}">
        <p14:creationId xmlns:p14="http://schemas.microsoft.com/office/powerpoint/2010/main" val="190024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1476" y="296863"/>
            <a:ext cx="10108030" cy="1160403"/>
          </a:xfrm>
        </p:spPr>
        <p:txBody>
          <a:bodyPr anchor="t">
            <a:normAutofit/>
          </a:bodyPr>
          <a:lstStyle/>
          <a:p>
            <a:r>
              <a:rPr lang="nl-NL" b="1"/>
              <a:t>Samenvatten en Evalueren</a:t>
            </a:r>
          </a:p>
        </p:txBody>
      </p:sp>
      <p:graphicFrame>
        <p:nvGraphicFramePr>
          <p:cNvPr id="5" name="Tijdelijke aanduiding voor inhoud 2">
            <a:extLst>
              <a:ext uri="{FF2B5EF4-FFF2-40B4-BE49-F238E27FC236}">
                <a16:creationId xmlns:a16="http://schemas.microsoft.com/office/drawing/2014/main" id="{DF7065EF-F80F-4AC4-86A8-8C7ED59B816A}"/>
              </a:ext>
            </a:extLst>
          </p:cNvPr>
          <p:cNvGraphicFramePr>
            <a:graphicFrameLocks noGrp="1"/>
          </p:cNvGraphicFramePr>
          <p:nvPr>
            <p:ph sz="half" idx="2"/>
          </p:nvPr>
        </p:nvGraphicFramePr>
        <p:xfrm>
          <a:off x="6197600" y="1600201"/>
          <a:ext cx="5384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Lessen evalueren / Activerende werkvormen | actief@hetPallas">
            <a:extLst>
              <a:ext uri="{FF2B5EF4-FFF2-40B4-BE49-F238E27FC236}">
                <a16:creationId xmlns:a16="http://schemas.microsoft.com/office/drawing/2014/main" id="{B68799C2-15EF-44A7-BE2C-7283BAF50C33}"/>
              </a:ext>
            </a:extLst>
          </p:cNvPr>
          <p:cNvPicPr>
            <a:picLocks noGrp="1" noChangeAspect="1" noChangeArrowheads="1"/>
          </p:cNvPicPr>
          <p:nvPr>
            <p:ph sz="half" idx="1"/>
          </p:nvPr>
        </p:nvPicPr>
        <p:blipFill>
          <a:blip r:embed="rId7">
            <a:extLst>
              <a:ext uri="{28A0092B-C50C-407E-A947-70E740481C1C}">
                <a14:useLocalDpi xmlns:a14="http://schemas.microsoft.com/office/drawing/2010/main" val="0"/>
              </a:ext>
            </a:extLst>
          </a:blip>
          <a:srcRect/>
          <a:stretch>
            <a:fillRect/>
          </a:stretch>
        </p:blipFill>
        <p:spPr bwMode="auto">
          <a:xfrm>
            <a:off x="903513" y="1846846"/>
            <a:ext cx="4376057" cy="3953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741525"/>
      </p:ext>
    </p:extLst>
  </p:cSld>
  <p:clrMapOvr>
    <a:masterClrMapping/>
  </p:clrMapOvr>
</p:sld>
</file>

<file path=ppt/theme/theme1.xml><?xml version="1.0" encoding="utf-8"?>
<a:theme xmlns:a="http://schemas.openxmlformats.org/drawingml/2006/main" name="Thema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Yuverta" id="{B251AC54-B592-45DF-B25C-7F63AC86D450}" vid="{0FDDE2D5-CE31-4D14-A74D-A23786F7CAC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7" ma:contentTypeDescription="Een nieuw document maken." ma:contentTypeScope="" ma:versionID="0f68ed45c25507020046cd58e7081853">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ed2a775c62b2ef6a30ca6d924b06821c"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bad38e81-2dce-48e2-a4cf-6cf5e967729a}" ma:internalName="TaxCatchAll" ma:showField="CatchAllData" ma:web="2c4f0c93-2979-4f27-aab2-70de9593235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2bf06c9d-aefe-4981-8979-7b8905db086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f82ce1-f6df-49a5-8b49-cf8409a27aa4">
      <Terms xmlns="http://schemas.microsoft.com/office/infopath/2007/PartnerControls"/>
    </lcf76f155ced4ddcb4097134ff3c332f>
    <TaxCatchAll xmlns="2c4f0c93-2979-4f27-aab2-70de95932352" xsi:nil="true"/>
  </documentManagement>
</p:properties>
</file>

<file path=customXml/itemProps1.xml><?xml version="1.0" encoding="utf-8"?>
<ds:datastoreItem xmlns:ds="http://schemas.openxmlformats.org/officeDocument/2006/customXml" ds:itemID="{0D02DF95-2C09-4121-93E4-774AFF403474}"/>
</file>

<file path=customXml/itemProps2.xml><?xml version="1.0" encoding="utf-8"?>
<ds:datastoreItem xmlns:ds="http://schemas.openxmlformats.org/officeDocument/2006/customXml" ds:itemID="{93B6861B-80FA-45AB-8ADA-C6FC62FDC88F}"/>
</file>

<file path=customXml/itemProps3.xml><?xml version="1.0" encoding="utf-8"?>
<ds:datastoreItem xmlns:ds="http://schemas.openxmlformats.org/officeDocument/2006/customXml" ds:itemID="{1B15170E-D495-4DFD-8E4E-B9EF57AB9AA5}"/>
</file>

<file path=docProps/app.xml><?xml version="1.0" encoding="utf-8"?>
<Properties xmlns="http://schemas.openxmlformats.org/officeDocument/2006/extended-properties" xmlns:vt="http://schemas.openxmlformats.org/officeDocument/2006/docPropsVTypes">
  <TotalTime>27</TotalTime>
  <Words>256</Words>
  <Application>Microsoft Office PowerPoint</Application>
  <PresentationFormat>Breedbeeld</PresentationFormat>
  <Paragraphs>50</Paragraphs>
  <Slides>6</Slides>
  <Notes>0</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6</vt:i4>
      </vt:variant>
    </vt:vector>
  </HeadingPairs>
  <TitlesOfParts>
    <vt:vector size="11" baseType="lpstr">
      <vt:lpstr>Arial</vt:lpstr>
      <vt:lpstr>Arial Black</vt:lpstr>
      <vt:lpstr>Calibri</vt:lpstr>
      <vt:lpstr>Wingdings</vt:lpstr>
      <vt:lpstr>ThemaYuverta</vt:lpstr>
      <vt:lpstr>PowerPoint-presentatie</vt:lpstr>
      <vt:lpstr>De nieuwe economie </vt:lpstr>
      <vt:lpstr>Wat vind belangrijk in de nieuwe economie?</vt:lpstr>
      <vt:lpstr>Kernbegrippen</vt:lpstr>
      <vt:lpstr>Opdracht The Ocean Cleanup</vt:lpstr>
      <vt:lpstr>Samenvatten en Evalueren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Gerjan de Ruiter</dc:creator>
  <cp:lastModifiedBy>Gerjan de Ruiter</cp:lastModifiedBy>
  <cp:revision>1</cp:revision>
  <dcterms:created xsi:type="dcterms:W3CDTF">2022-11-23T09:40:32Z</dcterms:created>
  <dcterms:modified xsi:type="dcterms:W3CDTF">2022-11-23T10:08:26Z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ies>
</file>